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0" r:id="rId7"/>
    <p:sldId id="277" r:id="rId8"/>
    <p:sldId id="263" r:id="rId9"/>
    <p:sldId id="261" r:id="rId10"/>
    <p:sldId id="265" r:id="rId11"/>
    <p:sldId id="267" r:id="rId12"/>
    <p:sldId id="269" r:id="rId13"/>
    <p:sldId id="270" r:id="rId14"/>
    <p:sldId id="271" r:id="rId15"/>
    <p:sldId id="272" r:id="rId16"/>
    <p:sldId id="273" r:id="rId17"/>
    <p:sldId id="276"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9" autoAdjust="0"/>
    <p:restoredTop sz="94781" autoAdjust="0"/>
  </p:normalViewPr>
  <p:slideViewPr>
    <p:cSldViewPr snapToGrid="0">
      <p:cViewPr>
        <p:scale>
          <a:sx n="60" d="100"/>
          <a:sy n="60" d="100"/>
        </p:scale>
        <p:origin x="24" y="-54"/>
      </p:cViewPr>
      <p:guideLst>
        <p:guide orient="horz" pos="2097"/>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5.xlsx"/></Relationships>
</file>

<file path=ppt/charts/_rels/chart6.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6.xlsx"/></Relationships>
</file>

<file path=ppt/charts/_rels/chart7.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Workbook7.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effectLst>
              <a:outerShdw blurRad="63500" sx="102000" sy="102000" algn="ctr" rotWithShape="0">
                <a:prstClr val="black">
                  <a:alpha val="40000"/>
                </a:prstClr>
              </a:outerShdw>
            </a:effectLst>
          </c:spPr>
          <c:explosion val="0"/>
          <c:dPt>
            <c:idx val="0"/>
            <c:bubble3D val="0"/>
            <c:spPr>
              <a:pattFill prst="dkHorz">
                <a:fgClr>
                  <a:schemeClr val="bg1">
                    <a:lumMod val="75000"/>
                  </a:schemeClr>
                </a:fgClr>
                <a:bgClr>
                  <a:schemeClr val="bg1"/>
                </a:bgClr>
              </a:pattFill>
              <a:effectLst>
                <a:outerShdw blurRad="63500" sx="102000" sy="102000" algn="ctr" rotWithShape="0">
                  <a:prstClr val="black">
                    <a:alpha val="40000"/>
                  </a:prstClr>
                </a:outerShdw>
              </a:effectLst>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c:v>
                </c:pt>
                <c:pt idx="1">
                  <c:v>0.6</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0.46</c:v>
                </c:pt>
                <c:pt idx="1">
                  <c:v>0.54</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39B0E6">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0.15</c:v>
                </c:pt>
                <c:pt idx="1">
                  <c:v>0.85</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45</c:v>
                </c:pt>
                <c:pt idx="1">
                  <c:v>55</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66</c:v>
                </c:pt>
                <c:pt idx="1">
                  <c:v>44</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3"/>
      </c:doughnutChart>
      <c:spPr>
        <a:noFill/>
        <a:ln w="25400">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78</c:v>
                </c:pt>
                <c:pt idx="1">
                  <c:v>55</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C4E810-ADB0-49DD-9B26-3C7F4F85996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5A0847-D61D-486E-9A21-B9FD771B0B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1999" cy="6858000"/>
          </a:xfrm>
          <a:prstGeom prst="rect">
            <a:avLst/>
          </a:prstGeom>
        </p:spPr>
      </p:pic>
      <p:sp>
        <p:nvSpPr>
          <p:cNvPr id="4" name="矩形 3"/>
          <p:cNvSpPr/>
          <p:nvPr userDrawn="1"/>
        </p:nvSpPr>
        <p:spPr>
          <a:xfrm>
            <a:off x="-1" y="-297"/>
            <a:ext cx="12217443" cy="6858297"/>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jpeg"/><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8" Type="http://schemas.openxmlformats.org/officeDocument/2006/relationships/notesSlide" Target="../notesSlides/notesSlide9.xml"/><Relationship Id="rId7"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2.jpeg"/><Relationship Id="rId4" Type="http://schemas.openxmlformats.org/officeDocument/2006/relationships/chart" Target="../charts/chart7.xml"/><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chart" Target="../charts/chart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api.openweathermap.org/data/2.5/forecast?q=beijing,cn&amp;mode=xml&amp;APPID=6aca3ba66b44ae7c4c78b3cedd7dc84e" TargetMode="Externa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7" name="矩形 6"/>
          <p:cNvSpPr/>
          <p:nvPr/>
        </p:nvSpPr>
        <p:spPr>
          <a:xfrm>
            <a:off x="2566988" y="2319074"/>
            <a:ext cx="7058025" cy="1381389"/>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文本框 7"/>
          <p:cNvSpPr txBox="1"/>
          <p:nvPr/>
        </p:nvSpPr>
        <p:spPr>
          <a:xfrm>
            <a:off x="2880406" y="2040272"/>
            <a:ext cx="6431189" cy="1938992"/>
          </a:xfrm>
          <a:prstGeom prst="rect">
            <a:avLst/>
          </a:prstGeom>
          <a:noFill/>
        </p:spPr>
        <p:txBody>
          <a:bodyPr wrap="square" rtlCol="0">
            <a:spAutoFit/>
          </a:bodyPr>
          <a:lstStyle/>
          <a:p>
            <a:pPr>
              <a:defRPr/>
            </a:pPr>
            <a:r>
              <a:rPr lang="zh-CN" altLang="en-US"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未来</a:t>
            </a:r>
            <a:r>
              <a:rPr lang="en-US" altLang="zh-CN"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5</a:t>
            </a:r>
            <a:r>
              <a:rPr lang="zh-CN" altLang="en-US"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天天气预测项目</a:t>
            </a: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答辩</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pic>
        <p:nvPicPr>
          <p:cNvPr id="2" name="Bright Awakening">
            <a:hlinkClick r:id="" action="ppaction://media"/>
          </p:cNvPr>
          <p:cNvPicPr>
            <a:picLocks noChangeAspect="1"/>
          </p:cNvPicPr>
          <p:nvPr>
            <a:audioFile r:link="rId2"/>
            <p:extLst>
              <p:ext uri="{DAA4B4D4-6D71-4841-9C94-3DE7FCFB9230}">
                <p14:media xmlns:p14="http://schemas.microsoft.com/office/powerpoint/2010/main" r:embed="rId3">
                  <p14:fade in="5000.000000" out="5000.000000"/>
                </p14:media>
              </p:ext>
            </p:extLst>
          </p:nvPr>
        </p:nvPicPr>
        <p:blipFill>
          <a:blip r:embed="rId4"/>
          <a:stretch>
            <a:fillRect/>
          </a:stretch>
        </p:blipFill>
        <p:spPr>
          <a:xfrm>
            <a:off x="11156190" y="20742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grpSp>
        <p:nvGrpSpPr>
          <p:cNvPr id="8" name="组合 7"/>
          <p:cNvGrpSpPr/>
          <p:nvPr/>
        </p:nvGrpSpPr>
        <p:grpSpPr>
          <a:xfrm>
            <a:off x="432543" y="1730794"/>
            <a:ext cx="11326915" cy="3102463"/>
            <a:chOff x="1366528" y="3540933"/>
            <a:chExt cx="9289032" cy="2544283"/>
          </a:xfrm>
        </p:grpSpPr>
        <p:graphicFrame>
          <p:nvGraphicFramePr>
            <p:cNvPr id="2" name="图表 1"/>
            <p:cNvGraphicFramePr/>
            <p:nvPr/>
          </p:nvGraphicFramePr>
          <p:xfrm>
            <a:off x="1366528" y="3540933"/>
            <a:ext cx="3816424" cy="2544283"/>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图表 2"/>
            <p:cNvGraphicFramePr/>
            <p:nvPr/>
          </p:nvGraphicFramePr>
          <p:xfrm>
            <a:off x="4102832" y="3540933"/>
            <a:ext cx="3816424" cy="254428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图表 3"/>
            <p:cNvGraphicFramePr/>
            <p:nvPr/>
          </p:nvGraphicFramePr>
          <p:xfrm>
            <a:off x="6839136" y="3540933"/>
            <a:ext cx="3816424" cy="2544283"/>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2"/>
            <p:cNvSpPr txBox="1"/>
            <p:nvPr/>
          </p:nvSpPr>
          <p:spPr>
            <a:xfrm>
              <a:off x="2914700" y="4489909"/>
              <a:ext cx="720080" cy="530046"/>
            </a:xfrm>
            <a:prstGeom prst="rect">
              <a:avLst/>
            </a:prstGeom>
            <a:noFill/>
          </p:spPr>
          <p:txBody>
            <a:bodyPr wrap="square" rtlCol="0">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60%</a:t>
              </a:r>
              <a:endPar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40%</a:t>
              </a:r>
              <a:endParaRPr lang="zh-CN"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TextBox 7"/>
            <p:cNvSpPr txBox="1"/>
            <p:nvPr/>
          </p:nvSpPr>
          <p:spPr>
            <a:xfrm>
              <a:off x="5651512" y="4489909"/>
              <a:ext cx="720080" cy="530046"/>
            </a:xfrm>
            <a:prstGeom prst="rect">
              <a:avLst/>
            </a:prstGeom>
            <a:noFill/>
          </p:spPr>
          <p:txBody>
            <a:bodyPr wrap="square" rtlCol="0">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54%</a:t>
              </a:r>
              <a:endPar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46%</a:t>
              </a:r>
              <a:endParaRPr lang="zh-CN"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TextBox 8"/>
            <p:cNvSpPr txBox="1"/>
            <p:nvPr/>
          </p:nvSpPr>
          <p:spPr>
            <a:xfrm>
              <a:off x="8387816" y="4489909"/>
              <a:ext cx="720080" cy="530046"/>
            </a:xfrm>
            <a:prstGeom prst="rect">
              <a:avLst/>
            </a:prstGeom>
            <a:noFill/>
          </p:spPr>
          <p:txBody>
            <a:bodyPr wrap="square" rtlCol="0">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85%</a:t>
              </a:r>
              <a:endPar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15%</a:t>
              </a:r>
              <a:endParaRPr lang="zh-CN"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 name="文本框 8"/>
          <p:cNvSpPr txBox="1"/>
          <p:nvPr/>
        </p:nvSpPr>
        <p:spPr>
          <a:xfrm>
            <a:off x="1557552" y="4996342"/>
            <a:ext cx="2403674" cy="830997"/>
          </a:xfrm>
          <a:prstGeom prst="rect">
            <a:avLst/>
          </a:prstGeom>
          <a:noFill/>
        </p:spPr>
        <p:txBody>
          <a:bodyPr wrap="square" rtlCol="0">
            <a:spAutoFit/>
          </a:bodyPr>
          <a:lstStyle/>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 </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文本框 9"/>
          <p:cNvSpPr txBox="1"/>
          <p:nvPr/>
        </p:nvSpPr>
        <p:spPr>
          <a:xfrm>
            <a:off x="4894164" y="4996342"/>
            <a:ext cx="2403674" cy="830997"/>
          </a:xfrm>
          <a:prstGeom prst="rect">
            <a:avLst/>
          </a:prstGeom>
          <a:noFill/>
        </p:spPr>
        <p:txBody>
          <a:bodyPr wrap="square" rtlCol="0">
            <a:spAutoFit/>
          </a:bodyPr>
          <a:lstStyle/>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 </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文本框 10"/>
          <p:cNvSpPr txBox="1"/>
          <p:nvPr/>
        </p:nvSpPr>
        <p:spPr>
          <a:xfrm>
            <a:off x="8230776" y="4996342"/>
            <a:ext cx="2403674" cy="830997"/>
          </a:xfrm>
          <a:prstGeom prst="rect">
            <a:avLst/>
          </a:prstGeom>
          <a:noFill/>
        </p:spPr>
        <p:txBody>
          <a:bodyPr wrap="square" rtlCol="0">
            <a:spAutoFit/>
          </a:bodyPr>
          <a:lstStyle/>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 </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3</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3" name="组合 12"/>
          <p:cNvGrpSpPr/>
          <p:nvPr/>
        </p:nvGrpSpPr>
        <p:grpSpPr>
          <a:xfrm>
            <a:off x="308349" y="320707"/>
            <a:ext cx="669551" cy="669551"/>
            <a:chOff x="7814887" y="2492470"/>
            <a:chExt cx="669551" cy="669551"/>
          </a:xfrm>
        </p:grpSpPr>
        <p:sp>
          <p:nvSpPr>
            <p:cNvPr id="14" name="椭圆 13"/>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16" name="图片 15"/>
          <p:cNvPicPr>
            <a:picLocks noChangeAspect="1"/>
          </p:cNvPicPr>
          <p:nvPr/>
        </p:nvPicPr>
        <p:blipFill>
          <a:blip r:embed="rId5"/>
          <a:stretch>
            <a:fillRect/>
          </a:stretch>
        </p:blipFill>
        <p:spPr>
          <a:xfrm>
            <a:off x="2738755" y="633730"/>
            <a:ext cx="6714490" cy="55905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175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175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175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4" name="文本框 13"/>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3</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5" name="组合 14"/>
          <p:cNvGrpSpPr/>
          <p:nvPr/>
        </p:nvGrpSpPr>
        <p:grpSpPr>
          <a:xfrm>
            <a:off x="308349" y="320707"/>
            <a:ext cx="669551" cy="669551"/>
            <a:chOff x="7814887" y="2492470"/>
            <a:chExt cx="669551" cy="669551"/>
          </a:xfrm>
        </p:grpSpPr>
        <p:sp>
          <p:nvSpPr>
            <p:cNvPr id="16" name="椭圆 15"/>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31" name="组合 30"/>
          <p:cNvGrpSpPr/>
          <p:nvPr/>
        </p:nvGrpSpPr>
        <p:grpSpPr>
          <a:xfrm>
            <a:off x="654661" y="2004531"/>
            <a:ext cx="5149030" cy="4163388"/>
            <a:chOff x="1780718" y="194343"/>
            <a:chExt cx="7918857" cy="6403009"/>
          </a:xfrm>
          <a:solidFill>
            <a:schemeClr val="bg1"/>
          </a:solidFill>
        </p:grpSpPr>
        <p:sp>
          <p:nvSpPr>
            <p:cNvPr id="32" name="Freeform 8"/>
            <p:cNvSpPr/>
            <p:nvPr/>
          </p:nvSpPr>
          <p:spPr bwMode="auto">
            <a:xfrm>
              <a:off x="6720109" y="6284178"/>
              <a:ext cx="386286" cy="313174"/>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4" h="202">
                  <a:moveTo>
                    <a:pt x="82" y="202"/>
                  </a:moveTo>
                  <a:lnTo>
                    <a:pt x="82" y="202"/>
                  </a:lnTo>
                  <a:lnTo>
                    <a:pt x="22" y="182"/>
                  </a:lnTo>
                  <a:lnTo>
                    <a:pt x="22" y="182"/>
                  </a:lnTo>
                  <a:lnTo>
                    <a:pt x="12" y="174"/>
                  </a:lnTo>
                  <a:lnTo>
                    <a:pt x="6" y="166"/>
                  </a:lnTo>
                  <a:lnTo>
                    <a:pt x="0" y="158"/>
                  </a:lnTo>
                  <a:lnTo>
                    <a:pt x="0" y="150"/>
                  </a:lnTo>
                  <a:lnTo>
                    <a:pt x="0" y="132"/>
                  </a:lnTo>
                  <a:lnTo>
                    <a:pt x="0" y="114"/>
                  </a:lnTo>
                  <a:lnTo>
                    <a:pt x="0" y="114"/>
                  </a:lnTo>
                  <a:lnTo>
                    <a:pt x="2" y="94"/>
                  </a:lnTo>
                  <a:lnTo>
                    <a:pt x="4" y="90"/>
                  </a:lnTo>
                  <a:lnTo>
                    <a:pt x="6" y="86"/>
                  </a:lnTo>
                  <a:lnTo>
                    <a:pt x="8" y="84"/>
                  </a:lnTo>
                  <a:lnTo>
                    <a:pt x="14" y="82"/>
                  </a:lnTo>
                  <a:lnTo>
                    <a:pt x="30" y="78"/>
                  </a:lnTo>
                  <a:lnTo>
                    <a:pt x="30" y="78"/>
                  </a:lnTo>
                  <a:lnTo>
                    <a:pt x="42" y="68"/>
                  </a:lnTo>
                  <a:lnTo>
                    <a:pt x="42" y="68"/>
                  </a:lnTo>
                  <a:lnTo>
                    <a:pt x="44" y="32"/>
                  </a:lnTo>
                  <a:lnTo>
                    <a:pt x="44" y="32"/>
                  </a:lnTo>
                  <a:lnTo>
                    <a:pt x="48" y="30"/>
                  </a:lnTo>
                  <a:lnTo>
                    <a:pt x="48" y="30"/>
                  </a:lnTo>
                  <a:lnTo>
                    <a:pt x="64" y="34"/>
                  </a:lnTo>
                  <a:lnTo>
                    <a:pt x="74" y="34"/>
                  </a:lnTo>
                  <a:lnTo>
                    <a:pt x="84" y="34"/>
                  </a:lnTo>
                  <a:lnTo>
                    <a:pt x="84" y="34"/>
                  </a:lnTo>
                  <a:lnTo>
                    <a:pt x="134" y="6"/>
                  </a:lnTo>
                  <a:lnTo>
                    <a:pt x="134" y="6"/>
                  </a:lnTo>
                  <a:lnTo>
                    <a:pt x="218" y="0"/>
                  </a:lnTo>
                  <a:lnTo>
                    <a:pt x="218" y="0"/>
                  </a:lnTo>
                  <a:lnTo>
                    <a:pt x="224" y="4"/>
                  </a:lnTo>
                  <a:lnTo>
                    <a:pt x="234" y="12"/>
                  </a:lnTo>
                  <a:lnTo>
                    <a:pt x="238" y="16"/>
                  </a:lnTo>
                  <a:lnTo>
                    <a:pt x="240" y="22"/>
                  </a:lnTo>
                  <a:lnTo>
                    <a:pt x="244" y="28"/>
                  </a:lnTo>
                  <a:lnTo>
                    <a:pt x="244" y="36"/>
                  </a:lnTo>
                  <a:lnTo>
                    <a:pt x="244" y="36"/>
                  </a:lnTo>
                  <a:lnTo>
                    <a:pt x="232" y="56"/>
                  </a:lnTo>
                  <a:lnTo>
                    <a:pt x="224" y="66"/>
                  </a:lnTo>
                  <a:lnTo>
                    <a:pt x="216" y="74"/>
                  </a:lnTo>
                  <a:lnTo>
                    <a:pt x="216" y="74"/>
                  </a:lnTo>
                  <a:lnTo>
                    <a:pt x="210" y="90"/>
                  </a:lnTo>
                  <a:lnTo>
                    <a:pt x="202" y="106"/>
                  </a:lnTo>
                  <a:lnTo>
                    <a:pt x="194" y="122"/>
                  </a:lnTo>
                  <a:lnTo>
                    <a:pt x="188" y="142"/>
                  </a:lnTo>
                  <a:lnTo>
                    <a:pt x="188" y="142"/>
                  </a:lnTo>
                  <a:lnTo>
                    <a:pt x="98" y="198"/>
                  </a:lnTo>
                  <a:lnTo>
                    <a:pt x="98" y="198"/>
                  </a:lnTo>
                  <a:lnTo>
                    <a:pt x="90" y="200"/>
                  </a:lnTo>
                  <a:lnTo>
                    <a:pt x="82" y="202"/>
                  </a:lnTo>
                  <a:lnTo>
                    <a:pt x="82" y="20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10"/>
            <p:cNvSpPr/>
            <p:nvPr/>
          </p:nvSpPr>
          <p:spPr bwMode="auto">
            <a:xfrm>
              <a:off x="6872091" y="5298146"/>
              <a:ext cx="1241180" cy="933321"/>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4" h="602">
                  <a:moveTo>
                    <a:pt x="54" y="602"/>
                  </a:moveTo>
                  <a:lnTo>
                    <a:pt x="54" y="602"/>
                  </a:lnTo>
                  <a:lnTo>
                    <a:pt x="46" y="596"/>
                  </a:lnTo>
                  <a:lnTo>
                    <a:pt x="40" y="590"/>
                  </a:lnTo>
                  <a:lnTo>
                    <a:pt x="34" y="580"/>
                  </a:lnTo>
                  <a:lnTo>
                    <a:pt x="28" y="558"/>
                  </a:lnTo>
                  <a:lnTo>
                    <a:pt x="28" y="558"/>
                  </a:lnTo>
                  <a:lnTo>
                    <a:pt x="0" y="520"/>
                  </a:lnTo>
                  <a:lnTo>
                    <a:pt x="0" y="520"/>
                  </a:lnTo>
                  <a:lnTo>
                    <a:pt x="0" y="502"/>
                  </a:lnTo>
                  <a:lnTo>
                    <a:pt x="2" y="492"/>
                  </a:lnTo>
                  <a:lnTo>
                    <a:pt x="8" y="486"/>
                  </a:lnTo>
                  <a:lnTo>
                    <a:pt x="18" y="478"/>
                  </a:lnTo>
                  <a:lnTo>
                    <a:pt x="18" y="478"/>
                  </a:lnTo>
                  <a:lnTo>
                    <a:pt x="22" y="450"/>
                  </a:lnTo>
                  <a:lnTo>
                    <a:pt x="26" y="440"/>
                  </a:lnTo>
                  <a:lnTo>
                    <a:pt x="30" y="430"/>
                  </a:lnTo>
                  <a:lnTo>
                    <a:pt x="36" y="422"/>
                  </a:lnTo>
                  <a:lnTo>
                    <a:pt x="44" y="414"/>
                  </a:lnTo>
                  <a:lnTo>
                    <a:pt x="66" y="396"/>
                  </a:lnTo>
                  <a:lnTo>
                    <a:pt x="66" y="396"/>
                  </a:lnTo>
                  <a:lnTo>
                    <a:pt x="94" y="366"/>
                  </a:lnTo>
                  <a:lnTo>
                    <a:pt x="108" y="354"/>
                  </a:lnTo>
                  <a:lnTo>
                    <a:pt x="124" y="342"/>
                  </a:lnTo>
                  <a:lnTo>
                    <a:pt x="124" y="342"/>
                  </a:lnTo>
                  <a:lnTo>
                    <a:pt x="154" y="306"/>
                  </a:lnTo>
                  <a:lnTo>
                    <a:pt x="184" y="276"/>
                  </a:lnTo>
                  <a:lnTo>
                    <a:pt x="184" y="276"/>
                  </a:lnTo>
                  <a:lnTo>
                    <a:pt x="196" y="266"/>
                  </a:lnTo>
                  <a:lnTo>
                    <a:pt x="204" y="256"/>
                  </a:lnTo>
                  <a:lnTo>
                    <a:pt x="210" y="244"/>
                  </a:lnTo>
                  <a:lnTo>
                    <a:pt x="214" y="230"/>
                  </a:lnTo>
                  <a:lnTo>
                    <a:pt x="214" y="230"/>
                  </a:lnTo>
                  <a:lnTo>
                    <a:pt x="214" y="214"/>
                  </a:lnTo>
                  <a:lnTo>
                    <a:pt x="216" y="204"/>
                  </a:lnTo>
                  <a:lnTo>
                    <a:pt x="218" y="196"/>
                  </a:lnTo>
                  <a:lnTo>
                    <a:pt x="222" y="190"/>
                  </a:lnTo>
                  <a:lnTo>
                    <a:pt x="232" y="180"/>
                  </a:lnTo>
                  <a:lnTo>
                    <a:pt x="240" y="174"/>
                  </a:lnTo>
                  <a:lnTo>
                    <a:pt x="248" y="164"/>
                  </a:lnTo>
                  <a:lnTo>
                    <a:pt x="248" y="164"/>
                  </a:lnTo>
                  <a:lnTo>
                    <a:pt x="244" y="106"/>
                  </a:lnTo>
                  <a:lnTo>
                    <a:pt x="244" y="106"/>
                  </a:lnTo>
                  <a:lnTo>
                    <a:pt x="254" y="96"/>
                  </a:lnTo>
                  <a:lnTo>
                    <a:pt x="260" y="84"/>
                  </a:lnTo>
                  <a:lnTo>
                    <a:pt x="262" y="72"/>
                  </a:lnTo>
                  <a:lnTo>
                    <a:pt x="264" y="60"/>
                  </a:lnTo>
                  <a:lnTo>
                    <a:pt x="264" y="60"/>
                  </a:lnTo>
                  <a:lnTo>
                    <a:pt x="278" y="36"/>
                  </a:lnTo>
                  <a:lnTo>
                    <a:pt x="278" y="36"/>
                  </a:lnTo>
                  <a:lnTo>
                    <a:pt x="298" y="36"/>
                  </a:lnTo>
                  <a:lnTo>
                    <a:pt x="298" y="36"/>
                  </a:lnTo>
                  <a:lnTo>
                    <a:pt x="332" y="68"/>
                  </a:lnTo>
                  <a:lnTo>
                    <a:pt x="332" y="68"/>
                  </a:lnTo>
                  <a:lnTo>
                    <a:pt x="352" y="68"/>
                  </a:lnTo>
                  <a:lnTo>
                    <a:pt x="352" y="68"/>
                  </a:lnTo>
                  <a:lnTo>
                    <a:pt x="354" y="64"/>
                  </a:lnTo>
                  <a:lnTo>
                    <a:pt x="356" y="60"/>
                  </a:lnTo>
                  <a:lnTo>
                    <a:pt x="358" y="48"/>
                  </a:lnTo>
                  <a:lnTo>
                    <a:pt x="360" y="32"/>
                  </a:lnTo>
                  <a:lnTo>
                    <a:pt x="360" y="32"/>
                  </a:lnTo>
                  <a:lnTo>
                    <a:pt x="340" y="10"/>
                  </a:lnTo>
                  <a:lnTo>
                    <a:pt x="340" y="10"/>
                  </a:lnTo>
                  <a:lnTo>
                    <a:pt x="346" y="8"/>
                  </a:lnTo>
                  <a:lnTo>
                    <a:pt x="346" y="8"/>
                  </a:lnTo>
                  <a:lnTo>
                    <a:pt x="442" y="8"/>
                  </a:lnTo>
                  <a:lnTo>
                    <a:pt x="442" y="8"/>
                  </a:lnTo>
                  <a:lnTo>
                    <a:pt x="454" y="10"/>
                  </a:lnTo>
                  <a:lnTo>
                    <a:pt x="472" y="10"/>
                  </a:lnTo>
                  <a:lnTo>
                    <a:pt x="490" y="8"/>
                  </a:lnTo>
                  <a:lnTo>
                    <a:pt x="500" y="4"/>
                  </a:lnTo>
                  <a:lnTo>
                    <a:pt x="506" y="0"/>
                  </a:lnTo>
                  <a:lnTo>
                    <a:pt x="506" y="0"/>
                  </a:lnTo>
                  <a:lnTo>
                    <a:pt x="518" y="0"/>
                  </a:lnTo>
                  <a:lnTo>
                    <a:pt x="518" y="0"/>
                  </a:lnTo>
                  <a:lnTo>
                    <a:pt x="518" y="20"/>
                  </a:lnTo>
                  <a:lnTo>
                    <a:pt x="518" y="20"/>
                  </a:lnTo>
                  <a:lnTo>
                    <a:pt x="476" y="68"/>
                  </a:lnTo>
                  <a:lnTo>
                    <a:pt x="476" y="68"/>
                  </a:lnTo>
                  <a:lnTo>
                    <a:pt x="478" y="82"/>
                  </a:lnTo>
                  <a:lnTo>
                    <a:pt x="482" y="88"/>
                  </a:lnTo>
                  <a:lnTo>
                    <a:pt x="486" y="92"/>
                  </a:lnTo>
                  <a:lnTo>
                    <a:pt x="492" y="94"/>
                  </a:lnTo>
                  <a:lnTo>
                    <a:pt x="500" y="96"/>
                  </a:lnTo>
                  <a:lnTo>
                    <a:pt x="524" y="98"/>
                  </a:lnTo>
                  <a:lnTo>
                    <a:pt x="524" y="98"/>
                  </a:lnTo>
                  <a:lnTo>
                    <a:pt x="580" y="72"/>
                  </a:lnTo>
                  <a:lnTo>
                    <a:pt x="580" y="72"/>
                  </a:lnTo>
                  <a:lnTo>
                    <a:pt x="600" y="72"/>
                  </a:lnTo>
                  <a:lnTo>
                    <a:pt x="600" y="72"/>
                  </a:lnTo>
                  <a:lnTo>
                    <a:pt x="612" y="84"/>
                  </a:lnTo>
                  <a:lnTo>
                    <a:pt x="612" y="84"/>
                  </a:lnTo>
                  <a:lnTo>
                    <a:pt x="624" y="82"/>
                  </a:lnTo>
                  <a:lnTo>
                    <a:pt x="634" y="78"/>
                  </a:lnTo>
                  <a:lnTo>
                    <a:pt x="656" y="64"/>
                  </a:lnTo>
                  <a:lnTo>
                    <a:pt x="668" y="58"/>
                  </a:lnTo>
                  <a:lnTo>
                    <a:pt x="680" y="54"/>
                  </a:lnTo>
                  <a:lnTo>
                    <a:pt x="694" y="52"/>
                  </a:lnTo>
                  <a:lnTo>
                    <a:pt x="710" y="56"/>
                  </a:lnTo>
                  <a:lnTo>
                    <a:pt x="710" y="56"/>
                  </a:lnTo>
                  <a:lnTo>
                    <a:pt x="740" y="92"/>
                  </a:lnTo>
                  <a:lnTo>
                    <a:pt x="740" y="92"/>
                  </a:lnTo>
                  <a:lnTo>
                    <a:pt x="784" y="152"/>
                  </a:lnTo>
                  <a:lnTo>
                    <a:pt x="784" y="152"/>
                  </a:lnTo>
                  <a:lnTo>
                    <a:pt x="784" y="168"/>
                  </a:lnTo>
                  <a:lnTo>
                    <a:pt x="784" y="168"/>
                  </a:lnTo>
                  <a:lnTo>
                    <a:pt x="764" y="170"/>
                  </a:lnTo>
                  <a:lnTo>
                    <a:pt x="752" y="174"/>
                  </a:lnTo>
                  <a:lnTo>
                    <a:pt x="752" y="174"/>
                  </a:lnTo>
                  <a:lnTo>
                    <a:pt x="746" y="180"/>
                  </a:lnTo>
                  <a:lnTo>
                    <a:pt x="740" y="186"/>
                  </a:lnTo>
                  <a:lnTo>
                    <a:pt x="728" y="196"/>
                  </a:lnTo>
                  <a:lnTo>
                    <a:pt x="724" y="200"/>
                  </a:lnTo>
                  <a:lnTo>
                    <a:pt x="722" y="208"/>
                  </a:lnTo>
                  <a:lnTo>
                    <a:pt x="722" y="214"/>
                  </a:lnTo>
                  <a:lnTo>
                    <a:pt x="728" y="224"/>
                  </a:lnTo>
                  <a:lnTo>
                    <a:pt x="728" y="224"/>
                  </a:lnTo>
                  <a:lnTo>
                    <a:pt x="728" y="230"/>
                  </a:lnTo>
                  <a:lnTo>
                    <a:pt x="728" y="230"/>
                  </a:lnTo>
                  <a:lnTo>
                    <a:pt x="704" y="242"/>
                  </a:lnTo>
                  <a:lnTo>
                    <a:pt x="680" y="256"/>
                  </a:lnTo>
                  <a:lnTo>
                    <a:pt x="656" y="270"/>
                  </a:lnTo>
                  <a:lnTo>
                    <a:pt x="634" y="282"/>
                  </a:lnTo>
                  <a:lnTo>
                    <a:pt x="634" y="282"/>
                  </a:lnTo>
                  <a:lnTo>
                    <a:pt x="618" y="298"/>
                  </a:lnTo>
                  <a:lnTo>
                    <a:pt x="618" y="298"/>
                  </a:lnTo>
                  <a:lnTo>
                    <a:pt x="612" y="298"/>
                  </a:lnTo>
                  <a:lnTo>
                    <a:pt x="606" y="296"/>
                  </a:lnTo>
                  <a:lnTo>
                    <a:pt x="602" y="292"/>
                  </a:lnTo>
                  <a:lnTo>
                    <a:pt x="600" y="288"/>
                  </a:lnTo>
                  <a:lnTo>
                    <a:pt x="600" y="288"/>
                  </a:lnTo>
                  <a:lnTo>
                    <a:pt x="582" y="288"/>
                  </a:lnTo>
                  <a:lnTo>
                    <a:pt x="582" y="288"/>
                  </a:lnTo>
                  <a:lnTo>
                    <a:pt x="570" y="304"/>
                  </a:lnTo>
                  <a:lnTo>
                    <a:pt x="570" y="304"/>
                  </a:lnTo>
                  <a:lnTo>
                    <a:pt x="556" y="304"/>
                  </a:lnTo>
                  <a:lnTo>
                    <a:pt x="556" y="304"/>
                  </a:lnTo>
                  <a:lnTo>
                    <a:pt x="552" y="298"/>
                  </a:lnTo>
                  <a:lnTo>
                    <a:pt x="548" y="294"/>
                  </a:lnTo>
                  <a:lnTo>
                    <a:pt x="544" y="292"/>
                  </a:lnTo>
                  <a:lnTo>
                    <a:pt x="540" y="292"/>
                  </a:lnTo>
                  <a:lnTo>
                    <a:pt x="534" y="292"/>
                  </a:lnTo>
                  <a:lnTo>
                    <a:pt x="526" y="294"/>
                  </a:lnTo>
                  <a:lnTo>
                    <a:pt x="526" y="294"/>
                  </a:lnTo>
                  <a:lnTo>
                    <a:pt x="526" y="318"/>
                  </a:lnTo>
                  <a:lnTo>
                    <a:pt x="526" y="318"/>
                  </a:lnTo>
                  <a:lnTo>
                    <a:pt x="520" y="322"/>
                  </a:lnTo>
                  <a:lnTo>
                    <a:pt x="516" y="326"/>
                  </a:lnTo>
                  <a:lnTo>
                    <a:pt x="508" y="328"/>
                  </a:lnTo>
                  <a:lnTo>
                    <a:pt x="504" y="328"/>
                  </a:lnTo>
                  <a:lnTo>
                    <a:pt x="500" y="332"/>
                  </a:lnTo>
                  <a:lnTo>
                    <a:pt x="498" y="338"/>
                  </a:lnTo>
                  <a:lnTo>
                    <a:pt x="494" y="346"/>
                  </a:lnTo>
                  <a:lnTo>
                    <a:pt x="494" y="346"/>
                  </a:lnTo>
                  <a:lnTo>
                    <a:pt x="482" y="344"/>
                  </a:lnTo>
                  <a:lnTo>
                    <a:pt x="478" y="342"/>
                  </a:lnTo>
                  <a:lnTo>
                    <a:pt x="476" y="340"/>
                  </a:lnTo>
                  <a:lnTo>
                    <a:pt x="472" y="334"/>
                  </a:lnTo>
                  <a:lnTo>
                    <a:pt x="468" y="326"/>
                  </a:lnTo>
                  <a:lnTo>
                    <a:pt x="468" y="326"/>
                  </a:lnTo>
                  <a:lnTo>
                    <a:pt x="462" y="326"/>
                  </a:lnTo>
                  <a:lnTo>
                    <a:pt x="462" y="326"/>
                  </a:lnTo>
                  <a:lnTo>
                    <a:pt x="436" y="302"/>
                  </a:lnTo>
                  <a:lnTo>
                    <a:pt x="436" y="302"/>
                  </a:lnTo>
                  <a:lnTo>
                    <a:pt x="420" y="302"/>
                  </a:lnTo>
                  <a:lnTo>
                    <a:pt x="420" y="302"/>
                  </a:lnTo>
                  <a:lnTo>
                    <a:pt x="414" y="314"/>
                  </a:lnTo>
                  <a:lnTo>
                    <a:pt x="408" y="330"/>
                  </a:lnTo>
                  <a:lnTo>
                    <a:pt x="408" y="330"/>
                  </a:lnTo>
                  <a:lnTo>
                    <a:pt x="388" y="362"/>
                  </a:lnTo>
                  <a:lnTo>
                    <a:pt x="388" y="362"/>
                  </a:lnTo>
                  <a:lnTo>
                    <a:pt x="374" y="368"/>
                  </a:lnTo>
                  <a:lnTo>
                    <a:pt x="366" y="374"/>
                  </a:lnTo>
                  <a:lnTo>
                    <a:pt x="358" y="382"/>
                  </a:lnTo>
                  <a:lnTo>
                    <a:pt x="350" y="394"/>
                  </a:lnTo>
                  <a:lnTo>
                    <a:pt x="350" y="394"/>
                  </a:lnTo>
                  <a:lnTo>
                    <a:pt x="338" y="396"/>
                  </a:lnTo>
                  <a:lnTo>
                    <a:pt x="328" y="398"/>
                  </a:lnTo>
                  <a:lnTo>
                    <a:pt x="328" y="398"/>
                  </a:lnTo>
                  <a:lnTo>
                    <a:pt x="306" y="418"/>
                  </a:lnTo>
                  <a:lnTo>
                    <a:pt x="306" y="418"/>
                  </a:lnTo>
                  <a:lnTo>
                    <a:pt x="290" y="418"/>
                  </a:lnTo>
                  <a:lnTo>
                    <a:pt x="278" y="420"/>
                  </a:lnTo>
                  <a:lnTo>
                    <a:pt x="270" y="422"/>
                  </a:lnTo>
                  <a:lnTo>
                    <a:pt x="262" y="426"/>
                  </a:lnTo>
                  <a:lnTo>
                    <a:pt x="262" y="426"/>
                  </a:lnTo>
                  <a:lnTo>
                    <a:pt x="256" y="438"/>
                  </a:lnTo>
                  <a:lnTo>
                    <a:pt x="256" y="438"/>
                  </a:lnTo>
                  <a:lnTo>
                    <a:pt x="244" y="438"/>
                  </a:lnTo>
                  <a:lnTo>
                    <a:pt x="244" y="438"/>
                  </a:lnTo>
                  <a:lnTo>
                    <a:pt x="228" y="432"/>
                  </a:lnTo>
                  <a:lnTo>
                    <a:pt x="218" y="432"/>
                  </a:lnTo>
                  <a:lnTo>
                    <a:pt x="210" y="436"/>
                  </a:lnTo>
                  <a:lnTo>
                    <a:pt x="198" y="440"/>
                  </a:lnTo>
                  <a:lnTo>
                    <a:pt x="198" y="440"/>
                  </a:lnTo>
                  <a:lnTo>
                    <a:pt x="140" y="462"/>
                  </a:lnTo>
                  <a:lnTo>
                    <a:pt x="140" y="462"/>
                  </a:lnTo>
                  <a:lnTo>
                    <a:pt x="120" y="464"/>
                  </a:lnTo>
                  <a:lnTo>
                    <a:pt x="104" y="466"/>
                  </a:lnTo>
                  <a:lnTo>
                    <a:pt x="92" y="474"/>
                  </a:lnTo>
                  <a:lnTo>
                    <a:pt x="78" y="486"/>
                  </a:lnTo>
                  <a:lnTo>
                    <a:pt x="78" y="486"/>
                  </a:lnTo>
                  <a:lnTo>
                    <a:pt x="76" y="510"/>
                  </a:lnTo>
                  <a:lnTo>
                    <a:pt x="76" y="510"/>
                  </a:lnTo>
                  <a:lnTo>
                    <a:pt x="64" y="514"/>
                  </a:lnTo>
                  <a:lnTo>
                    <a:pt x="56" y="520"/>
                  </a:lnTo>
                  <a:lnTo>
                    <a:pt x="52" y="528"/>
                  </a:lnTo>
                  <a:lnTo>
                    <a:pt x="52" y="542"/>
                  </a:lnTo>
                  <a:lnTo>
                    <a:pt x="52" y="542"/>
                  </a:lnTo>
                  <a:lnTo>
                    <a:pt x="60" y="548"/>
                  </a:lnTo>
                  <a:lnTo>
                    <a:pt x="72" y="558"/>
                  </a:lnTo>
                  <a:lnTo>
                    <a:pt x="78" y="566"/>
                  </a:lnTo>
                  <a:lnTo>
                    <a:pt x="82" y="572"/>
                  </a:lnTo>
                  <a:lnTo>
                    <a:pt x="86" y="580"/>
                  </a:lnTo>
                  <a:lnTo>
                    <a:pt x="86" y="590"/>
                  </a:lnTo>
                  <a:lnTo>
                    <a:pt x="86" y="590"/>
                  </a:lnTo>
                  <a:lnTo>
                    <a:pt x="78" y="594"/>
                  </a:lnTo>
                  <a:lnTo>
                    <a:pt x="68" y="598"/>
                  </a:lnTo>
                  <a:lnTo>
                    <a:pt x="54" y="602"/>
                  </a:lnTo>
                  <a:lnTo>
                    <a:pt x="54" y="60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11"/>
            <p:cNvSpPr/>
            <p:nvPr/>
          </p:nvSpPr>
          <p:spPr bwMode="auto">
            <a:xfrm>
              <a:off x="4890002" y="4656295"/>
              <a:ext cx="1396328" cy="144494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2" h="932">
                  <a:moveTo>
                    <a:pt x="406" y="932"/>
                  </a:moveTo>
                  <a:lnTo>
                    <a:pt x="406" y="932"/>
                  </a:lnTo>
                  <a:lnTo>
                    <a:pt x="392" y="920"/>
                  </a:lnTo>
                  <a:lnTo>
                    <a:pt x="380" y="910"/>
                  </a:lnTo>
                  <a:lnTo>
                    <a:pt x="368" y="904"/>
                  </a:lnTo>
                  <a:lnTo>
                    <a:pt x="356" y="898"/>
                  </a:lnTo>
                  <a:lnTo>
                    <a:pt x="356" y="898"/>
                  </a:lnTo>
                  <a:lnTo>
                    <a:pt x="358" y="880"/>
                  </a:lnTo>
                  <a:lnTo>
                    <a:pt x="358" y="866"/>
                  </a:lnTo>
                  <a:lnTo>
                    <a:pt x="356" y="854"/>
                  </a:lnTo>
                  <a:lnTo>
                    <a:pt x="352" y="844"/>
                  </a:lnTo>
                  <a:lnTo>
                    <a:pt x="352" y="844"/>
                  </a:lnTo>
                  <a:lnTo>
                    <a:pt x="342" y="836"/>
                  </a:lnTo>
                  <a:lnTo>
                    <a:pt x="342" y="836"/>
                  </a:lnTo>
                  <a:lnTo>
                    <a:pt x="332" y="836"/>
                  </a:lnTo>
                  <a:lnTo>
                    <a:pt x="324" y="838"/>
                  </a:lnTo>
                  <a:lnTo>
                    <a:pt x="316" y="840"/>
                  </a:lnTo>
                  <a:lnTo>
                    <a:pt x="310" y="844"/>
                  </a:lnTo>
                  <a:lnTo>
                    <a:pt x="298" y="854"/>
                  </a:lnTo>
                  <a:lnTo>
                    <a:pt x="288" y="866"/>
                  </a:lnTo>
                  <a:lnTo>
                    <a:pt x="288" y="866"/>
                  </a:lnTo>
                  <a:lnTo>
                    <a:pt x="260" y="860"/>
                  </a:lnTo>
                  <a:lnTo>
                    <a:pt x="260" y="860"/>
                  </a:lnTo>
                  <a:lnTo>
                    <a:pt x="246" y="840"/>
                  </a:lnTo>
                  <a:lnTo>
                    <a:pt x="240" y="832"/>
                  </a:lnTo>
                  <a:lnTo>
                    <a:pt x="234" y="828"/>
                  </a:lnTo>
                  <a:lnTo>
                    <a:pt x="234" y="828"/>
                  </a:lnTo>
                  <a:lnTo>
                    <a:pt x="218" y="808"/>
                  </a:lnTo>
                  <a:lnTo>
                    <a:pt x="212" y="802"/>
                  </a:lnTo>
                  <a:lnTo>
                    <a:pt x="208" y="800"/>
                  </a:lnTo>
                  <a:lnTo>
                    <a:pt x="202" y="798"/>
                  </a:lnTo>
                  <a:lnTo>
                    <a:pt x="194" y="798"/>
                  </a:lnTo>
                  <a:lnTo>
                    <a:pt x="172" y="798"/>
                  </a:lnTo>
                  <a:lnTo>
                    <a:pt x="172" y="798"/>
                  </a:lnTo>
                  <a:lnTo>
                    <a:pt x="168" y="790"/>
                  </a:lnTo>
                  <a:lnTo>
                    <a:pt x="164" y="782"/>
                  </a:lnTo>
                  <a:lnTo>
                    <a:pt x="162" y="774"/>
                  </a:lnTo>
                  <a:lnTo>
                    <a:pt x="160" y="766"/>
                  </a:lnTo>
                  <a:lnTo>
                    <a:pt x="160" y="752"/>
                  </a:lnTo>
                  <a:lnTo>
                    <a:pt x="160" y="740"/>
                  </a:lnTo>
                  <a:lnTo>
                    <a:pt x="160" y="740"/>
                  </a:lnTo>
                  <a:lnTo>
                    <a:pt x="166" y="724"/>
                  </a:lnTo>
                  <a:lnTo>
                    <a:pt x="168" y="708"/>
                  </a:lnTo>
                  <a:lnTo>
                    <a:pt x="166" y="694"/>
                  </a:lnTo>
                  <a:lnTo>
                    <a:pt x="164" y="688"/>
                  </a:lnTo>
                  <a:lnTo>
                    <a:pt x="162" y="682"/>
                  </a:lnTo>
                  <a:lnTo>
                    <a:pt x="162" y="682"/>
                  </a:lnTo>
                  <a:lnTo>
                    <a:pt x="138" y="676"/>
                  </a:lnTo>
                  <a:lnTo>
                    <a:pt x="126" y="670"/>
                  </a:lnTo>
                  <a:lnTo>
                    <a:pt x="124" y="668"/>
                  </a:lnTo>
                  <a:lnTo>
                    <a:pt x="124" y="664"/>
                  </a:lnTo>
                  <a:lnTo>
                    <a:pt x="124" y="650"/>
                  </a:lnTo>
                  <a:lnTo>
                    <a:pt x="124" y="650"/>
                  </a:lnTo>
                  <a:lnTo>
                    <a:pt x="114" y="616"/>
                  </a:lnTo>
                  <a:lnTo>
                    <a:pt x="114" y="616"/>
                  </a:lnTo>
                  <a:lnTo>
                    <a:pt x="102" y="598"/>
                  </a:lnTo>
                  <a:lnTo>
                    <a:pt x="102" y="598"/>
                  </a:lnTo>
                  <a:lnTo>
                    <a:pt x="96" y="576"/>
                  </a:lnTo>
                  <a:lnTo>
                    <a:pt x="92" y="568"/>
                  </a:lnTo>
                  <a:lnTo>
                    <a:pt x="88" y="564"/>
                  </a:lnTo>
                  <a:lnTo>
                    <a:pt x="82" y="560"/>
                  </a:lnTo>
                  <a:lnTo>
                    <a:pt x="76" y="558"/>
                  </a:lnTo>
                  <a:lnTo>
                    <a:pt x="58" y="556"/>
                  </a:lnTo>
                  <a:lnTo>
                    <a:pt x="58" y="556"/>
                  </a:lnTo>
                  <a:lnTo>
                    <a:pt x="30" y="572"/>
                  </a:lnTo>
                  <a:lnTo>
                    <a:pt x="16" y="578"/>
                  </a:lnTo>
                  <a:lnTo>
                    <a:pt x="4" y="580"/>
                  </a:lnTo>
                  <a:lnTo>
                    <a:pt x="4" y="580"/>
                  </a:lnTo>
                  <a:lnTo>
                    <a:pt x="2" y="576"/>
                  </a:lnTo>
                  <a:lnTo>
                    <a:pt x="2" y="576"/>
                  </a:lnTo>
                  <a:lnTo>
                    <a:pt x="0" y="490"/>
                  </a:lnTo>
                  <a:lnTo>
                    <a:pt x="0" y="490"/>
                  </a:lnTo>
                  <a:lnTo>
                    <a:pt x="16" y="454"/>
                  </a:lnTo>
                  <a:lnTo>
                    <a:pt x="16" y="454"/>
                  </a:lnTo>
                  <a:lnTo>
                    <a:pt x="32" y="436"/>
                  </a:lnTo>
                  <a:lnTo>
                    <a:pt x="46" y="422"/>
                  </a:lnTo>
                  <a:lnTo>
                    <a:pt x="62" y="408"/>
                  </a:lnTo>
                  <a:lnTo>
                    <a:pt x="84" y="392"/>
                  </a:lnTo>
                  <a:lnTo>
                    <a:pt x="84" y="392"/>
                  </a:lnTo>
                  <a:lnTo>
                    <a:pt x="108" y="370"/>
                  </a:lnTo>
                  <a:lnTo>
                    <a:pt x="108" y="370"/>
                  </a:lnTo>
                  <a:lnTo>
                    <a:pt x="110" y="328"/>
                  </a:lnTo>
                  <a:lnTo>
                    <a:pt x="110" y="328"/>
                  </a:lnTo>
                  <a:lnTo>
                    <a:pt x="120" y="310"/>
                  </a:lnTo>
                  <a:lnTo>
                    <a:pt x="120" y="310"/>
                  </a:lnTo>
                  <a:lnTo>
                    <a:pt x="120" y="288"/>
                  </a:lnTo>
                  <a:lnTo>
                    <a:pt x="120" y="266"/>
                  </a:lnTo>
                  <a:lnTo>
                    <a:pt x="124" y="248"/>
                  </a:lnTo>
                  <a:lnTo>
                    <a:pt x="126" y="240"/>
                  </a:lnTo>
                  <a:lnTo>
                    <a:pt x="130" y="236"/>
                  </a:lnTo>
                  <a:lnTo>
                    <a:pt x="130" y="236"/>
                  </a:lnTo>
                  <a:lnTo>
                    <a:pt x="132" y="218"/>
                  </a:lnTo>
                  <a:lnTo>
                    <a:pt x="134" y="204"/>
                  </a:lnTo>
                  <a:lnTo>
                    <a:pt x="132" y="190"/>
                  </a:lnTo>
                  <a:lnTo>
                    <a:pt x="126" y="178"/>
                  </a:lnTo>
                  <a:lnTo>
                    <a:pt x="126" y="178"/>
                  </a:lnTo>
                  <a:lnTo>
                    <a:pt x="84" y="142"/>
                  </a:lnTo>
                  <a:lnTo>
                    <a:pt x="84" y="142"/>
                  </a:lnTo>
                  <a:lnTo>
                    <a:pt x="84" y="110"/>
                  </a:lnTo>
                  <a:lnTo>
                    <a:pt x="84" y="110"/>
                  </a:lnTo>
                  <a:lnTo>
                    <a:pt x="94" y="110"/>
                  </a:lnTo>
                  <a:lnTo>
                    <a:pt x="104" y="108"/>
                  </a:lnTo>
                  <a:lnTo>
                    <a:pt x="126" y="100"/>
                  </a:lnTo>
                  <a:lnTo>
                    <a:pt x="126" y="100"/>
                  </a:lnTo>
                  <a:lnTo>
                    <a:pt x="128" y="88"/>
                  </a:lnTo>
                  <a:lnTo>
                    <a:pt x="128" y="76"/>
                  </a:lnTo>
                  <a:lnTo>
                    <a:pt x="128" y="64"/>
                  </a:lnTo>
                  <a:lnTo>
                    <a:pt x="126" y="52"/>
                  </a:lnTo>
                  <a:lnTo>
                    <a:pt x="120" y="32"/>
                  </a:lnTo>
                  <a:lnTo>
                    <a:pt x="120" y="22"/>
                  </a:lnTo>
                  <a:lnTo>
                    <a:pt x="118" y="12"/>
                  </a:lnTo>
                  <a:lnTo>
                    <a:pt x="118" y="12"/>
                  </a:lnTo>
                  <a:lnTo>
                    <a:pt x="126" y="6"/>
                  </a:lnTo>
                  <a:lnTo>
                    <a:pt x="134" y="0"/>
                  </a:lnTo>
                  <a:lnTo>
                    <a:pt x="138" y="0"/>
                  </a:lnTo>
                  <a:lnTo>
                    <a:pt x="142" y="0"/>
                  </a:lnTo>
                  <a:lnTo>
                    <a:pt x="148" y="4"/>
                  </a:lnTo>
                  <a:lnTo>
                    <a:pt x="154" y="8"/>
                  </a:lnTo>
                  <a:lnTo>
                    <a:pt x="154" y="8"/>
                  </a:lnTo>
                  <a:lnTo>
                    <a:pt x="170" y="44"/>
                  </a:lnTo>
                  <a:lnTo>
                    <a:pt x="178" y="66"/>
                  </a:lnTo>
                  <a:lnTo>
                    <a:pt x="184" y="90"/>
                  </a:lnTo>
                  <a:lnTo>
                    <a:pt x="184" y="90"/>
                  </a:lnTo>
                  <a:lnTo>
                    <a:pt x="188" y="96"/>
                  </a:lnTo>
                  <a:lnTo>
                    <a:pt x="192" y="98"/>
                  </a:lnTo>
                  <a:lnTo>
                    <a:pt x="208" y="100"/>
                  </a:lnTo>
                  <a:lnTo>
                    <a:pt x="208" y="100"/>
                  </a:lnTo>
                  <a:lnTo>
                    <a:pt x="212" y="92"/>
                  </a:lnTo>
                  <a:lnTo>
                    <a:pt x="216" y="86"/>
                  </a:lnTo>
                  <a:lnTo>
                    <a:pt x="218" y="70"/>
                  </a:lnTo>
                  <a:lnTo>
                    <a:pt x="218" y="44"/>
                  </a:lnTo>
                  <a:lnTo>
                    <a:pt x="218" y="44"/>
                  </a:lnTo>
                  <a:lnTo>
                    <a:pt x="230" y="34"/>
                  </a:lnTo>
                  <a:lnTo>
                    <a:pt x="230" y="34"/>
                  </a:lnTo>
                  <a:lnTo>
                    <a:pt x="236" y="44"/>
                  </a:lnTo>
                  <a:lnTo>
                    <a:pt x="242" y="56"/>
                  </a:lnTo>
                  <a:lnTo>
                    <a:pt x="252" y="88"/>
                  </a:lnTo>
                  <a:lnTo>
                    <a:pt x="252" y="88"/>
                  </a:lnTo>
                  <a:lnTo>
                    <a:pt x="268" y="112"/>
                  </a:lnTo>
                  <a:lnTo>
                    <a:pt x="278" y="126"/>
                  </a:lnTo>
                  <a:lnTo>
                    <a:pt x="292" y="142"/>
                  </a:lnTo>
                  <a:lnTo>
                    <a:pt x="292" y="142"/>
                  </a:lnTo>
                  <a:lnTo>
                    <a:pt x="332" y="148"/>
                  </a:lnTo>
                  <a:lnTo>
                    <a:pt x="332" y="148"/>
                  </a:lnTo>
                  <a:lnTo>
                    <a:pt x="368" y="216"/>
                  </a:lnTo>
                  <a:lnTo>
                    <a:pt x="368" y="216"/>
                  </a:lnTo>
                  <a:lnTo>
                    <a:pt x="404" y="264"/>
                  </a:lnTo>
                  <a:lnTo>
                    <a:pt x="404" y="264"/>
                  </a:lnTo>
                  <a:lnTo>
                    <a:pt x="406" y="280"/>
                  </a:lnTo>
                  <a:lnTo>
                    <a:pt x="406" y="280"/>
                  </a:lnTo>
                  <a:lnTo>
                    <a:pt x="398" y="290"/>
                  </a:lnTo>
                  <a:lnTo>
                    <a:pt x="392" y="298"/>
                  </a:lnTo>
                  <a:lnTo>
                    <a:pt x="390" y="306"/>
                  </a:lnTo>
                  <a:lnTo>
                    <a:pt x="390" y="324"/>
                  </a:lnTo>
                  <a:lnTo>
                    <a:pt x="390" y="324"/>
                  </a:lnTo>
                  <a:lnTo>
                    <a:pt x="400" y="336"/>
                  </a:lnTo>
                  <a:lnTo>
                    <a:pt x="408" y="346"/>
                  </a:lnTo>
                  <a:lnTo>
                    <a:pt x="422" y="356"/>
                  </a:lnTo>
                  <a:lnTo>
                    <a:pt x="430" y="358"/>
                  </a:lnTo>
                  <a:lnTo>
                    <a:pt x="440" y="362"/>
                  </a:lnTo>
                  <a:lnTo>
                    <a:pt x="440" y="362"/>
                  </a:lnTo>
                  <a:lnTo>
                    <a:pt x="452" y="370"/>
                  </a:lnTo>
                  <a:lnTo>
                    <a:pt x="460" y="376"/>
                  </a:lnTo>
                  <a:lnTo>
                    <a:pt x="472" y="380"/>
                  </a:lnTo>
                  <a:lnTo>
                    <a:pt x="472" y="380"/>
                  </a:lnTo>
                  <a:lnTo>
                    <a:pt x="500" y="378"/>
                  </a:lnTo>
                  <a:lnTo>
                    <a:pt x="500" y="378"/>
                  </a:lnTo>
                  <a:lnTo>
                    <a:pt x="574" y="346"/>
                  </a:lnTo>
                  <a:lnTo>
                    <a:pt x="574" y="346"/>
                  </a:lnTo>
                  <a:lnTo>
                    <a:pt x="580" y="330"/>
                  </a:lnTo>
                  <a:lnTo>
                    <a:pt x="584" y="318"/>
                  </a:lnTo>
                  <a:lnTo>
                    <a:pt x="586" y="304"/>
                  </a:lnTo>
                  <a:lnTo>
                    <a:pt x="586" y="290"/>
                  </a:lnTo>
                  <a:lnTo>
                    <a:pt x="586" y="290"/>
                  </a:lnTo>
                  <a:lnTo>
                    <a:pt x="578" y="278"/>
                  </a:lnTo>
                  <a:lnTo>
                    <a:pt x="572" y="272"/>
                  </a:lnTo>
                  <a:lnTo>
                    <a:pt x="558" y="262"/>
                  </a:lnTo>
                  <a:lnTo>
                    <a:pt x="558" y="262"/>
                  </a:lnTo>
                  <a:lnTo>
                    <a:pt x="558" y="238"/>
                  </a:lnTo>
                  <a:lnTo>
                    <a:pt x="558" y="230"/>
                  </a:lnTo>
                  <a:lnTo>
                    <a:pt x="564" y="222"/>
                  </a:lnTo>
                  <a:lnTo>
                    <a:pt x="564" y="222"/>
                  </a:lnTo>
                  <a:lnTo>
                    <a:pt x="578" y="214"/>
                  </a:lnTo>
                  <a:lnTo>
                    <a:pt x="594" y="204"/>
                  </a:lnTo>
                  <a:lnTo>
                    <a:pt x="608" y="192"/>
                  </a:lnTo>
                  <a:lnTo>
                    <a:pt x="620" y="178"/>
                  </a:lnTo>
                  <a:lnTo>
                    <a:pt x="620" y="178"/>
                  </a:lnTo>
                  <a:lnTo>
                    <a:pt x="620" y="152"/>
                  </a:lnTo>
                  <a:lnTo>
                    <a:pt x="620" y="152"/>
                  </a:lnTo>
                  <a:lnTo>
                    <a:pt x="616" y="138"/>
                  </a:lnTo>
                  <a:lnTo>
                    <a:pt x="610" y="128"/>
                  </a:lnTo>
                  <a:lnTo>
                    <a:pt x="606" y="122"/>
                  </a:lnTo>
                  <a:lnTo>
                    <a:pt x="600" y="116"/>
                  </a:lnTo>
                  <a:lnTo>
                    <a:pt x="600" y="116"/>
                  </a:lnTo>
                  <a:lnTo>
                    <a:pt x="598" y="108"/>
                  </a:lnTo>
                  <a:lnTo>
                    <a:pt x="598" y="108"/>
                  </a:lnTo>
                  <a:lnTo>
                    <a:pt x="614" y="104"/>
                  </a:lnTo>
                  <a:lnTo>
                    <a:pt x="614" y="104"/>
                  </a:lnTo>
                  <a:lnTo>
                    <a:pt x="622" y="94"/>
                  </a:lnTo>
                  <a:lnTo>
                    <a:pt x="628" y="84"/>
                  </a:lnTo>
                  <a:lnTo>
                    <a:pt x="632" y="72"/>
                  </a:lnTo>
                  <a:lnTo>
                    <a:pt x="636" y="66"/>
                  </a:lnTo>
                  <a:lnTo>
                    <a:pt x="642" y="64"/>
                  </a:lnTo>
                  <a:lnTo>
                    <a:pt x="654" y="64"/>
                  </a:lnTo>
                  <a:lnTo>
                    <a:pt x="672" y="66"/>
                  </a:lnTo>
                  <a:lnTo>
                    <a:pt x="672" y="66"/>
                  </a:lnTo>
                  <a:lnTo>
                    <a:pt x="694" y="124"/>
                  </a:lnTo>
                  <a:lnTo>
                    <a:pt x="694" y="124"/>
                  </a:lnTo>
                  <a:lnTo>
                    <a:pt x="704" y="136"/>
                  </a:lnTo>
                  <a:lnTo>
                    <a:pt x="712" y="144"/>
                  </a:lnTo>
                  <a:lnTo>
                    <a:pt x="722" y="152"/>
                  </a:lnTo>
                  <a:lnTo>
                    <a:pt x="722" y="152"/>
                  </a:lnTo>
                  <a:lnTo>
                    <a:pt x="758" y="152"/>
                  </a:lnTo>
                  <a:lnTo>
                    <a:pt x="758" y="152"/>
                  </a:lnTo>
                  <a:lnTo>
                    <a:pt x="774" y="140"/>
                  </a:lnTo>
                  <a:lnTo>
                    <a:pt x="790" y="128"/>
                  </a:lnTo>
                  <a:lnTo>
                    <a:pt x="790" y="128"/>
                  </a:lnTo>
                  <a:lnTo>
                    <a:pt x="796" y="138"/>
                  </a:lnTo>
                  <a:lnTo>
                    <a:pt x="796" y="138"/>
                  </a:lnTo>
                  <a:lnTo>
                    <a:pt x="796" y="152"/>
                  </a:lnTo>
                  <a:lnTo>
                    <a:pt x="794" y="170"/>
                  </a:lnTo>
                  <a:lnTo>
                    <a:pt x="790" y="188"/>
                  </a:lnTo>
                  <a:lnTo>
                    <a:pt x="786" y="196"/>
                  </a:lnTo>
                  <a:lnTo>
                    <a:pt x="780" y="204"/>
                  </a:lnTo>
                  <a:lnTo>
                    <a:pt x="780" y="204"/>
                  </a:lnTo>
                  <a:lnTo>
                    <a:pt x="766" y="208"/>
                  </a:lnTo>
                  <a:lnTo>
                    <a:pt x="752" y="208"/>
                  </a:lnTo>
                  <a:lnTo>
                    <a:pt x="752" y="208"/>
                  </a:lnTo>
                  <a:lnTo>
                    <a:pt x="720" y="192"/>
                  </a:lnTo>
                  <a:lnTo>
                    <a:pt x="720" y="192"/>
                  </a:lnTo>
                  <a:lnTo>
                    <a:pt x="694" y="192"/>
                  </a:lnTo>
                  <a:lnTo>
                    <a:pt x="676" y="196"/>
                  </a:lnTo>
                  <a:lnTo>
                    <a:pt x="668" y="198"/>
                  </a:lnTo>
                  <a:lnTo>
                    <a:pt x="660" y="204"/>
                  </a:lnTo>
                  <a:lnTo>
                    <a:pt x="642" y="218"/>
                  </a:lnTo>
                  <a:lnTo>
                    <a:pt x="642" y="218"/>
                  </a:lnTo>
                  <a:lnTo>
                    <a:pt x="630" y="236"/>
                  </a:lnTo>
                  <a:lnTo>
                    <a:pt x="630" y="236"/>
                  </a:lnTo>
                  <a:lnTo>
                    <a:pt x="630" y="256"/>
                  </a:lnTo>
                  <a:lnTo>
                    <a:pt x="630" y="266"/>
                  </a:lnTo>
                  <a:lnTo>
                    <a:pt x="636" y="280"/>
                  </a:lnTo>
                  <a:lnTo>
                    <a:pt x="636" y="280"/>
                  </a:lnTo>
                  <a:lnTo>
                    <a:pt x="638" y="290"/>
                  </a:lnTo>
                  <a:lnTo>
                    <a:pt x="642" y="296"/>
                  </a:lnTo>
                  <a:lnTo>
                    <a:pt x="646" y="302"/>
                  </a:lnTo>
                  <a:lnTo>
                    <a:pt x="652" y="308"/>
                  </a:lnTo>
                  <a:lnTo>
                    <a:pt x="658" y="310"/>
                  </a:lnTo>
                  <a:lnTo>
                    <a:pt x="666" y="308"/>
                  </a:lnTo>
                  <a:lnTo>
                    <a:pt x="676" y="304"/>
                  </a:lnTo>
                  <a:lnTo>
                    <a:pt x="676" y="304"/>
                  </a:lnTo>
                  <a:lnTo>
                    <a:pt x="692" y="302"/>
                  </a:lnTo>
                  <a:lnTo>
                    <a:pt x="698" y="300"/>
                  </a:lnTo>
                  <a:lnTo>
                    <a:pt x="706" y="300"/>
                  </a:lnTo>
                  <a:lnTo>
                    <a:pt x="710" y="304"/>
                  </a:lnTo>
                  <a:lnTo>
                    <a:pt x="714" y="308"/>
                  </a:lnTo>
                  <a:lnTo>
                    <a:pt x="716" y="318"/>
                  </a:lnTo>
                  <a:lnTo>
                    <a:pt x="718" y="330"/>
                  </a:lnTo>
                  <a:lnTo>
                    <a:pt x="718" y="330"/>
                  </a:lnTo>
                  <a:lnTo>
                    <a:pt x="704" y="378"/>
                  </a:lnTo>
                  <a:lnTo>
                    <a:pt x="704" y="378"/>
                  </a:lnTo>
                  <a:lnTo>
                    <a:pt x="696" y="390"/>
                  </a:lnTo>
                  <a:lnTo>
                    <a:pt x="690" y="400"/>
                  </a:lnTo>
                  <a:lnTo>
                    <a:pt x="690" y="410"/>
                  </a:lnTo>
                  <a:lnTo>
                    <a:pt x="692" y="418"/>
                  </a:lnTo>
                  <a:lnTo>
                    <a:pt x="698" y="426"/>
                  </a:lnTo>
                  <a:lnTo>
                    <a:pt x="706" y="432"/>
                  </a:lnTo>
                  <a:lnTo>
                    <a:pt x="718" y="438"/>
                  </a:lnTo>
                  <a:lnTo>
                    <a:pt x="734" y="444"/>
                  </a:lnTo>
                  <a:lnTo>
                    <a:pt x="734" y="444"/>
                  </a:lnTo>
                  <a:lnTo>
                    <a:pt x="732" y="472"/>
                  </a:lnTo>
                  <a:lnTo>
                    <a:pt x="732" y="472"/>
                  </a:lnTo>
                  <a:lnTo>
                    <a:pt x="730" y="486"/>
                  </a:lnTo>
                  <a:lnTo>
                    <a:pt x="724" y="502"/>
                  </a:lnTo>
                  <a:lnTo>
                    <a:pt x="724" y="510"/>
                  </a:lnTo>
                  <a:lnTo>
                    <a:pt x="724" y="520"/>
                  </a:lnTo>
                  <a:lnTo>
                    <a:pt x="726" y="528"/>
                  </a:lnTo>
                  <a:lnTo>
                    <a:pt x="730" y="536"/>
                  </a:lnTo>
                  <a:lnTo>
                    <a:pt x="730" y="536"/>
                  </a:lnTo>
                  <a:lnTo>
                    <a:pt x="760" y="572"/>
                  </a:lnTo>
                  <a:lnTo>
                    <a:pt x="760" y="572"/>
                  </a:lnTo>
                  <a:lnTo>
                    <a:pt x="828" y="590"/>
                  </a:lnTo>
                  <a:lnTo>
                    <a:pt x="828" y="590"/>
                  </a:lnTo>
                  <a:lnTo>
                    <a:pt x="836" y="596"/>
                  </a:lnTo>
                  <a:lnTo>
                    <a:pt x="842" y="600"/>
                  </a:lnTo>
                  <a:lnTo>
                    <a:pt x="850" y="604"/>
                  </a:lnTo>
                  <a:lnTo>
                    <a:pt x="850" y="604"/>
                  </a:lnTo>
                  <a:lnTo>
                    <a:pt x="876" y="606"/>
                  </a:lnTo>
                  <a:lnTo>
                    <a:pt x="876" y="606"/>
                  </a:lnTo>
                  <a:lnTo>
                    <a:pt x="882" y="628"/>
                  </a:lnTo>
                  <a:lnTo>
                    <a:pt x="882" y="628"/>
                  </a:lnTo>
                  <a:lnTo>
                    <a:pt x="876" y="636"/>
                  </a:lnTo>
                  <a:lnTo>
                    <a:pt x="872" y="644"/>
                  </a:lnTo>
                  <a:lnTo>
                    <a:pt x="872" y="644"/>
                  </a:lnTo>
                  <a:lnTo>
                    <a:pt x="850" y="658"/>
                  </a:lnTo>
                  <a:lnTo>
                    <a:pt x="832" y="666"/>
                  </a:lnTo>
                  <a:lnTo>
                    <a:pt x="832" y="666"/>
                  </a:lnTo>
                  <a:lnTo>
                    <a:pt x="818" y="666"/>
                  </a:lnTo>
                  <a:lnTo>
                    <a:pt x="806" y="668"/>
                  </a:lnTo>
                  <a:lnTo>
                    <a:pt x="794" y="672"/>
                  </a:lnTo>
                  <a:lnTo>
                    <a:pt x="784" y="676"/>
                  </a:lnTo>
                  <a:lnTo>
                    <a:pt x="764" y="686"/>
                  </a:lnTo>
                  <a:lnTo>
                    <a:pt x="744" y="700"/>
                  </a:lnTo>
                  <a:lnTo>
                    <a:pt x="744" y="700"/>
                  </a:lnTo>
                  <a:lnTo>
                    <a:pt x="736" y="716"/>
                  </a:lnTo>
                  <a:lnTo>
                    <a:pt x="728" y="726"/>
                  </a:lnTo>
                  <a:lnTo>
                    <a:pt x="720" y="734"/>
                  </a:lnTo>
                  <a:lnTo>
                    <a:pt x="720" y="734"/>
                  </a:lnTo>
                  <a:lnTo>
                    <a:pt x="682" y="734"/>
                  </a:lnTo>
                  <a:lnTo>
                    <a:pt x="682" y="734"/>
                  </a:lnTo>
                  <a:lnTo>
                    <a:pt x="662" y="756"/>
                  </a:lnTo>
                  <a:lnTo>
                    <a:pt x="656" y="760"/>
                  </a:lnTo>
                  <a:lnTo>
                    <a:pt x="650" y="764"/>
                  </a:lnTo>
                  <a:lnTo>
                    <a:pt x="642" y="766"/>
                  </a:lnTo>
                  <a:lnTo>
                    <a:pt x="636" y="766"/>
                  </a:lnTo>
                  <a:lnTo>
                    <a:pt x="636" y="766"/>
                  </a:lnTo>
                  <a:lnTo>
                    <a:pt x="628" y="754"/>
                  </a:lnTo>
                  <a:lnTo>
                    <a:pt x="620" y="746"/>
                  </a:lnTo>
                  <a:lnTo>
                    <a:pt x="612" y="742"/>
                  </a:lnTo>
                  <a:lnTo>
                    <a:pt x="604" y="742"/>
                  </a:lnTo>
                  <a:lnTo>
                    <a:pt x="596" y="744"/>
                  </a:lnTo>
                  <a:lnTo>
                    <a:pt x="588" y="748"/>
                  </a:lnTo>
                  <a:lnTo>
                    <a:pt x="574" y="758"/>
                  </a:lnTo>
                  <a:lnTo>
                    <a:pt x="574" y="758"/>
                  </a:lnTo>
                  <a:lnTo>
                    <a:pt x="564" y="760"/>
                  </a:lnTo>
                  <a:lnTo>
                    <a:pt x="556" y="760"/>
                  </a:lnTo>
                  <a:lnTo>
                    <a:pt x="548" y="758"/>
                  </a:lnTo>
                  <a:lnTo>
                    <a:pt x="544" y="756"/>
                  </a:lnTo>
                  <a:lnTo>
                    <a:pt x="534" y="748"/>
                  </a:lnTo>
                  <a:lnTo>
                    <a:pt x="526" y="740"/>
                  </a:lnTo>
                  <a:lnTo>
                    <a:pt x="526" y="740"/>
                  </a:lnTo>
                  <a:lnTo>
                    <a:pt x="514" y="738"/>
                  </a:lnTo>
                  <a:lnTo>
                    <a:pt x="506" y="738"/>
                  </a:lnTo>
                  <a:lnTo>
                    <a:pt x="498" y="738"/>
                  </a:lnTo>
                  <a:lnTo>
                    <a:pt x="492" y="742"/>
                  </a:lnTo>
                  <a:lnTo>
                    <a:pt x="486" y="746"/>
                  </a:lnTo>
                  <a:lnTo>
                    <a:pt x="482" y="750"/>
                  </a:lnTo>
                  <a:lnTo>
                    <a:pt x="474" y="764"/>
                  </a:lnTo>
                  <a:lnTo>
                    <a:pt x="474" y="764"/>
                  </a:lnTo>
                  <a:lnTo>
                    <a:pt x="468" y="768"/>
                  </a:lnTo>
                  <a:lnTo>
                    <a:pt x="462" y="770"/>
                  </a:lnTo>
                  <a:lnTo>
                    <a:pt x="454" y="770"/>
                  </a:lnTo>
                  <a:lnTo>
                    <a:pt x="448" y="768"/>
                  </a:lnTo>
                  <a:lnTo>
                    <a:pt x="436" y="762"/>
                  </a:lnTo>
                  <a:lnTo>
                    <a:pt x="430" y="756"/>
                  </a:lnTo>
                  <a:lnTo>
                    <a:pt x="430" y="756"/>
                  </a:lnTo>
                  <a:lnTo>
                    <a:pt x="414" y="756"/>
                  </a:lnTo>
                  <a:lnTo>
                    <a:pt x="414" y="756"/>
                  </a:lnTo>
                  <a:lnTo>
                    <a:pt x="404" y="766"/>
                  </a:lnTo>
                  <a:lnTo>
                    <a:pt x="398" y="774"/>
                  </a:lnTo>
                  <a:lnTo>
                    <a:pt x="396" y="784"/>
                  </a:lnTo>
                  <a:lnTo>
                    <a:pt x="394" y="802"/>
                  </a:lnTo>
                  <a:lnTo>
                    <a:pt x="394" y="802"/>
                  </a:lnTo>
                  <a:lnTo>
                    <a:pt x="402" y="814"/>
                  </a:lnTo>
                  <a:lnTo>
                    <a:pt x="410" y="826"/>
                  </a:lnTo>
                  <a:lnTo>
                    <a:pt x="412" y="832"/>
                  </a:lnTo>
                  <a:lnTo>
                    <a:pt x="412" y="840"/>
                  </a:lnTo>
                  <a:lnTo>
                    <a:pt x="412" y="850"/>
                  </a:lnTo>
                  <a:lnTo>
                    <a:pt x="410" y="860"/>
                  </a:lnTo>
                  <a:lnTo>
                    <a:pt x="410" y="860"/>
                  </a:lnTo>
                  <a:lnTo>
                    <a:pt x="410" y="872"/>
                  </a:lnTo>
                  <a:lnTo>
                    <a:pt x="414" y="886"/>
                  </a:lnTo>
                  <a:lnTo>
                    <a:pt x="416" y="902"/>
                  </a:lnTo>
                  <a:lnTo>
                    <a:pt x="420" y="922"/>
                  </a:lnTo>
                  <a:lnTo>
                    <a:pt x="420" y="922"/>
                  </a:lnTo>
                  <a:lnTo>
                    <a:pt x="412" y="928"/>
                  </a:lnTo>
                  <a:lnTo>
                    <a:pt x="406" y="932"/>
                  </a:lnTo>
                  <a:lnTo>
                    <a:pt x="406" y="9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12"/>
            <p:cNvSpPr/>
            <p:nvPr/>
          </p:nvSpPr>
          <p:spPr bwMode="auto">
            <a:xfrm>
              <a:off x="6064690" y="5174117"/>
              <a:ext cx="1184188" cy="865104"/>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8" h="558">
                  <a:moveTo>
                    <a:pt x="450" y="558"/>
                  </a:moveTo>
                  <a:lnTo>
                    <a:pt x="450" y="558"/>
                  </a:lnTo>
                  <a:lnTo>
                    <a:pt x="450" y="540"/>
                  </a:lnTo>
                  <a:lnTo>
                    <a:pt x="450" y="540"/>
                  </a:lnTo>
                  <a:lnTo>
                    <a:pt x="446" y="540"/>
                  </a:lnTo>
                  <a:lnTo>
                    <a:pt x="444" y="538"/>
                  </a:lnTo>
                  <a:lnTo>
                    <a:pt x="440" y="532"/>
                  </a:lnTo>
                  <a:lnTo>
                    <a:pt x="440" y="532"/>
                  </a:lnTo>
                  <a:lnTo>
                    <a:pt x="428" y="530"/>
                  </a:lnTo>
                  <a:lnTo>
                    <a:pt x="428" y="530"/>
                  </a:lnTo>
                  <a:lnTo>
                    <a:pt x="426" y="522"/>
                  </a:lnTo>
                  <a:lnTo>
                    <a:pt x="422" y="516"/>
                  </a:lnTo>
                  <a:lnTo>
                    <a:pt x="418" y="510"/>
                  </a:lnTo>
                  <a:lnTo>
                    <a:pt x="414" y="508"/>
                  </a:lnTo>
                  <a:lnTo>
                    <a:pt x="410" y="508"/>
                  </a:lnTo>
                  <a:lnTo>
                    <a:pt x="406" y="508"/>
                  </a:lnTo>
                  <a:lnTo>
                    <a:pt x="396" y="510"/>
                  </a:lnTo>
                  <a:lnTo>
                    <a:pt x="396" y="510"/>
                  </a:lnTo>
                  <a:lnTo>
                    <a:pt x="390" y="536"/>
                  </a:lnTo>
                  <a:lnTo>
                    <a:pt x="390" y="536"/>
                  </a:lnTo>
                  <a:lnTo>
                    <a:pt x="322" y="540"/>
                  </a:lnTo>
                  <a:lnTo>
                    <a:pt x="322" y="540"/>
                  </a:lnTo>
                  <a:lnTo>
                    <a:pt x="280" y="532"/>
                  </a:lnTo>
                  <a:lnTo>
                    <a:pt x="280" y="532"/>
                  </a:lnTo>
                  <a:lnTo>
                    <a:pt x="246" y="528"/>
                  </a:lnTo>
                  <a:lnTo>
                    <a:pt x="246" y="528"/>
                  </a:lnTo>
                  <a:lnTo>
                    <a:pt x="218" y="498"/>
                  </a:lnTo>
                  <a:lnTo>
                    <a:pt x="218" y="498"/>
                  </a:lnTo>
                  <a:lnTo>
                    <a:pt x="208" y="478"/>
                  </a:lnTo>
                  <a:lnTo>
                    <a:pt x="208" y="478"/>
                  </a:lnTo>
                  <a:lnTo>
                    <a:pt x="204" y="478"/>
                  </a:lnTo>
                  <a:lnTo>
                    <a:pt x="204" y="478"/>
                  </a:lnTo>
                  <a:lnTo>
                    <a:pt x="200" y="464"/>
                  </a:lnTo>
                  <a:lnTo>
                    <a:pt x="202" y="452"/>
                  </a:lnTo>
                  <a:lnTo>
                    <a:pt x="206" y="442"/>
                  </a:lnTo>
                  <a:lnTo>
                    <a:pt x="212" y="432"/>
                  </a:lnTo>
                  <a:lnTo>
                    <a:pt x="212" y="432"/>
                  </a:lnTo>
                  <a:lnTo>
                    <a:pt x="212" y="406"/>
                  </a:lnTo>
                  <a:lnTo>
                    <a:pt x="212" y="406"/>
                  </a:lnTo>
                  <a:lnTo>
                    <a:pt x="188" y="390"/>
                  </a:lnTo>
                  <a:lnTo>
                    <a:pt x="188" y="390"/>
                  </a:lnTo>
                  <a:lnTo>
                    <a:pt x="188" y="384"/>
                  </a:lnTo>
                  <a:lnTo>
                    <a:pt x="188" y="384"/>
                  </a:lnTo>
                  <a:lnTo>
                    <a:pt x="142" y="382"/>
                  </a:lnTo>
                  <a:lnTo>
                    <a:pt x="104" y="378"/>
                  </a:lnTo>
                  <a:lnTo>
                    <a:pt x="104" y="378"/>
                  </a:lnTo>
                  <a:lnTo>
                    <a:pt x="82" y="368"/>
                  </a:lnTo>
                  <a:lnTo>
                    <a:pt x="82" y="368"/>
                  </a:lnTo>
                  <a:lnTo>
                    <a:pt x="72" y="344"/>
                  </a:lnTo>
                  <a:lnTo>
                    <a:pt x="72" y="344"/>
                  </a:lnTo>
                  <a:lnTo>
                    <a:pt x="104" y="342"/>
                  </a:lnTo>
                  <a:lnTo>
                    <a:pt x="104" y="342"/>
                  </a:lnTo>
                  <a:lnTo>
                    <a:pt x="112" y="338"/>
                  </a:lnTo>
                  <a:lnTo>
                    <a:pt x="122" y="332"/>
                  </a:lnTo>
                  <a:lnTo>
                    <a:pt x="140" y="316"/>
                  </a:lnTo>
                  <a:lnTo>
                    <a:pt x="140" y="316"/>
                  </a:lnTo>
                  <a:lnTo>
                    <a:pt x="148" y="300"/>
                  </a:lnTo>
                  <a:lnTo>
                    <a:pt x="150" y="286"/>
                  </a:lnTo>
                  <a:lnTo>
                    <a:pt x="148" y="274"/>
                  </a:lnTo>
                  <a:lnTo>
                    <a:pt x="142" y="262"/>
                  </a:lnTo>
                  <a:lnTo>
                    <a:pt x="142" y="262"/>
                  </a:lnTo>
                  <a:lnTo>
                    <a:pt x="114" y="260"/>
                  </a:lnTo>
                  <a:lnTo>
                    <a:pt x="114" y="260"/>
                  </a:lnTo>
                  <a:lnTo>
                    <a:pt x="102" y="252"/>
                  </a:lnTo>
                  <a:lnTo>
                    <a:pt x="88" y="246"/>
                  </a:lnTo>
                  <a:lnTo>
                    <a:pt x="64" y="238"/>
                  </a:lnTo>
                  <a:lnTo>
                    <a:pt x="40" y="230"/>
                  </a:lnTo>
                  <a:lnTo>
                    <a:pt x="20" y="222"/>
                  </a:lnTo>
                  <a:lnTo>
                    <a:pt x="20" y="222"/>
                  </a:lnTo>
                  <a:lnTo>
                    <a:pt x="6" y="204"/>
                  </a:lnTo>
                  <a:lnTo>
                    <a:pt x="2" y="196"/>
                  </a:lnTo>
                  <a:lnTo>
                    <a:pt x="0" y="192"/>
                  </a:lnTo>
                  <a:lnTo>
                    <a:pt x="0" y="192"/>
                  </a:lnTo>
                  <a:lnTo>
                    <a:pt x="12" y="174"/>
                  </a:lnTo>
                  <a:lnTo>
                    <a:pt x="18" y="166"/>
                  </a:lnTo>
                  <a:lnTo>
                    <a:pt x="22" y="162"/>
                  </a:lnTo>
                  <a:lnTo>
                    <a:pt x="30" y="158"/>
                  </a:lnTo>
                  <a:lnTo>
                    <a:pt x="36" y="156"/>
                  </a:lnTo>
                  <a:lnTo>
                    <a:pt x="48" y="154"/>
                  </a:lnTo>
                  <a:lnTo>
                    <a:pt x="62" y="154"/>
                  </a:lnTo>
                  <a:lnTo>
                    <a:pt x="62" y="154"/>
                  </a:lnTo>
                  <a:lnTo>
                    <a:pt x="90" y="164"/>
                  </a:lnTo>
                  <a:lnTo>
                    <a:pt x="90" y="164"/>
                  </a:lnTo>
                  <a:lnTo>
                    <a:pt x="120" y="190"/>
                  </a:lnTo>
                  <a:lnTo>
                    <a:pt x="120" y="190"/>
                  </a:lnTo>
                  <a:lnTo>
                    <a:pt x="130" y="192"/>
                  </a:lnTo>
                  <a:lnTo>
                    <a:pt x="142" y="192"/>
                  </a:lnTo>
                  <a:lnTo>
                    <a:pt x="156" y="192"/>
                  </a:lnTo>
                  <a:lnTo>
                    <a:pt x="172" y="190"/>
                  </a:lnTo>
                  <a:lnTo>
                    <a:pt x="172" y="190"/>
                  </a:lnTo>
                  <a:lnTo>
                    <a:pt x="188" y="174"/>
                  </a:lnTo>
                  <a:lnTo>
                    <a:pt x="206" y="156"/>
                  </a:lnTo>
                  <a:lnTo>
                    <a:pt x="222" y="136"/>
                  </a:lnTo>
                  <a:lnTo>
                    <a:pt x="238" y="120"/>
                  </a:lnTo>
                  <a:lnTo>
                    <a:pt x="238" y="120"/>
                  </a:lnTo>
                  <a:lnTo>
                    <a:pt x="240" y="98"/>
                  </a:lnTo>
                  <a:lnTo>
                    <a:pt x="240" y="98"/>
                  </a:lnTo>
                  <a:lnTo>
                    <a:pt x="264" y="96"/>
                  </a:lnTo>
                  <a:lnTo>
                    <a:pt x="264" y="96"/>
                  </a:lnTo>
                  <a:lnTo>
                    <a:pt x="274" y="110"/>
                  </a:lnTo>
                  <a:lnTo>
                    <a:pt x="274" y="110"/>
                  </a:lnTo>
                  <a:lnTo>
                    <a:pt x="284" y="114"/>
                  </a:lnTo>
                  <a:lnTo>
                    <a:pt x="294" y="120"/>
                  </a:lnTo>
                  <a:lnTo>
                    <a:pt x="308" y="128"/>
                  </a:lnTo>
                  <a:lnTo>
                    <a:pt x="324" y="134"/>
                  </a:lnTo>
                  <a:lnTo>
                    <a:pt x="324" y="134"/>
                  </a:lnTo>
                  <a:lnTo>
                    <a:pt x="342" y="134"/>
                  </a:lnTo>
                  <a:lnTo>
                    <a:pt x="342" y="134"/>
                  </a:lnTo>
                  <a:lnTo>
                    <a:pt x="384" y="120"/>
                  </a:lnTo>
                  <a:lnTo>
                    <a:pt x="384" y="120"/>
                  </a:lnTo>
                  <a:lnTo>
                    <a:pt x="398" y="108"/>
                  </a:lnTo>
                  <a:lnTo>
                    <a:pt x="410" y="100"/>
                  </a:lnTo>
                  <a:lnTo>
                    <a:pt x="422" y="92"/>
                  </a:lnTo>
                  <a:lnTo>
                    <a:pt x="438" y="84"/>
                  </a:lnTo>
                  <a:lnTo>
                    <a:pt x="438" y="84"/>
                  </a:lnTo>
                  <a:lnTo>
                    <a:pt x="442" y="78"/>
                  </a:lnTo>
                  <a:lnTo>
                    <a:pt x="450" y="72"/>
                  </a:lnTo>
                  <a:lnTo>
                    <a:pt x="450" y="72"/>
                  </a:lnTo>
                  <a:lnTo>
                    <a:pt x="462" y="56"/>
                  </a:lnTo>
                  <a:lnTo>
                    <a:pt x="470" y="52"/>
                  </a:lnTo>
                  <a:lnTo>
                    <a:pt x="476" y="46"/>
                  </a:lnTo>
                  <a:lnTo>
                    <a:pt x="494" y="40"/>
                  </a:lnTo>
                  <a:lnTo>
                    <a:pt x="514" y="38"/>
                  </a:lnTo>
                  <a:lnTo>
                    <a:pt x="514" y="38"/>
                  </a:lnTo>
                  <a:lnTo>
                    <a:pt x="550" y="36"/>
                  </a:lnTo>
                  <a:lnTo>
                    <a:pt x="550" y="36"/>
                  </a:lnTo>
                  <a:lnTo>
                    <a:pt x="570" y="22"/>
                  </a:lnTo>
                  <a:lnTo>
                    <a:pt x="588" y="10"/>
                  </a:lnTo>
                  <a:lnTo>
                    <a:pt x="596" y="6"/>
                  </a:lnTo>
                  <a:lnTo>
                    <a:pt x="606" y="2"/>
                  </a:lnTo>
                  <a:lnTo>
                    <a:pt x="618" y="0"/>
                  </a:lnTo>
                  <a:lnTo>
                    <a:pt x="632" y="0"/>
                  </a:lnTo>
                  <a:lnTo>
                    <a:pt x="632" y="0"/>
                  </a:lnTo>
                  <a:lnTo>
                    <a:pt x="654" y="36"/>
                  </a:lnTo>
                  <a:lnTo>
                    <a:pt x="654" y="36"/>
                  </a:lnTo>
                  <a:lnTo>
                    <a:pt x="672" y="54"/>
                  </a:lnTo>
                  <a:lnTo>
                    <a:pt x="672" y="54"/>
                  </a:lnTo>
                  <a:lnTo>
                    <a:pt x="656" y="82"/>
                  </a:lnTo>
                  <a:lnTo>
                    <a:pt x="646" y="96"/>
                  </a:lnTo>
                  <a:lnTo>
                    <a:pt x="640" y="112"/>
                  </a:lnTo>
                  <a:lnTo>
                    <a:pt x="640" y="112"/>
                  </a:lnTo>
                  <a:lnTo>
                    <a:pt x="638" y="140"/>
                  </a:lnTo>
                  <a:lnTo>
                    <a:pt x="638" y="140"/>
                  </a:lnTo>
                  <a:lnTo>
                    <a:pt x="642" y="142"/>
                  </a:lnTo>
                  <a:lnTo>
                    <a:pt x="650" y="142"/>
                  </a:lnTo>
                  <a:lnTo>
                    <a:pt x="672" y="142"/>
                  </a:lnTo>
                  <a:lnTo>
                    <a:pt x="672" y="142"/>
                  </a:lnTo>
                  <a:lnTo>
                    <a:pt x="682" y="172"/>
                  </a:lnTo>
                  <a:lnTo>
                    <a:pt x="682" y="172"/>
                  </a:lnTo>
                  <a:lnTo>
                    <a:pt x="690" y="184"/>
                  </a:lnTo>
                  <a:lnTo>
                    <a:pt x="690" y="184"/>
                  </a:lnTo>
                  <a:lnTo>
                    <a:pt x="734" y="180"/>
                  </a:lnTo>
                  <a:lnTo>
                    <a:pt x="734" y="180"/>
                  </a:lnTo>
                  <a:lnTo>
                    <a:pt x="740" y="190"/>
                  </a:lnTo>
                  <a:lnTo>
                    <a:pt x="744" y="204"/>
                  </a:lnTo>
                  <a:lnTo>
                    <a:pt x="748" y="220"/>
                  </a:lnTo>
                  <a:lnTo>
                    <a:pt x="748" y="238"/>
                  </a:lnTo>
                  <a:lnTo>
                    <a:pt x="748" y="238"/>
                  </a:lnTo>
                  <a:lnTo>
                    <a:pt x="740" y="248"/>
                  </a:lnTo>
                  <a:lnTo>
                    <a:pt x="734" y="254"/>
                  </a:lnTo>
                  <a:lnTo>
                    <a:pt x="726" y="258"/>
                  </a:lnTo>
                  <a:lnTo>
                    <a:pt x="726" y="258"/>
                  </a:lnTo>
                  <a:lnTo>
                    <a:pt x="724" y="262"/>
                  </a:lnTo>
                  <a:lnTo>
                    <a:pt x="722" y="264"/>
                  </a:lnTo>
                  <a:lnTo>
                    <a:pt x="718" y="266"/>
                  </a:lnTo>
                  <a:lnTo>
                    <a:pt x="718" y="266"/>
                  </a:lnTo>
                  <a:lnTo>
                    <a:pt x="712" y="312"/>
                  </a:lnTo>
                  <a:lnTo>
                    <a:pt x="712" y="312"/>
                  </a:lnTo>
                  <a:lnTo>
                    <a:pt x="706" y="324"/>
                  </a:lnTo>
                  <a:lnTo>
                    <a:pt x="700" y="338"/>
                  </a:lnTo>
                  <a:lnTo>
                    <a:pt x="700" y="338"/>
                  </a:lnTo>
                  <a:lnTo>
                    <a:pt x="688" y="346"/>
                  </a:lnTo>
                  <a:lnTo>
                    <a:pt x="682" y="350"/>
                  </a:lnTo>
                  <a:lnTo>
                    <a:pt x="682" y="356"/>
                  </a:lnTo>
                  <a:lnTo>
                    <a:pt x="682" y="356"/>
                  </a:lnTo>
                  <a:lnTo>
                    <a:pt x="672" y="360"/>
                  </a:lnTo>
                  <a:lnTo>
                    <a:pt x="664" y="366"/>
                  </a:lnTo>
                  <a:lnTo>
                    <a:pt x="656" y="376"/>
                  </a:lnTo>
                  <a:lnTo>
                    <a:pt x="648" y="386"/>
                  </a:lnTo>
                  <a:lnTo>
                    <a:pt x="634" y="406"/>
                  </a:lnTo>
                  <a:lnTo>
                    <a:pt x="626" y="414"/>
                  </a:lnTo>
                  <a:lnTo>
                    <a:pt x="616" y="420"/>
                  </a:lnTo>
                  <a:lnTo>
                    <a:pt x="616" y="420"/>
                  </a:lnTo>
                  <a:lnTo>
                    <a:pt x="614" y="424"/>
                  </a:lnTo>
                  <a:lnTo>
                    <a:pt x="610" y="428"/>
                  </a:lnTo>
                  <a:lnTo>
                    <a:pt x="600" y="434"/>
                  </a:lnTo>
                  <a:lnTo>
                    <a:pt x="600" y="434"/>
                  </a:lnTo>
                  <a:lnTo>
                    <a:pt x="586" y="448"/>
                  </a:lnTo>
                  <a:lnTo>
                    <a:pt x="572" y="464"/>
                  </a:lnTo>
                  <a:lnTo>
                    <a:pt x="572" y="464"/>
                  </a:lnTo>
                  <a:lnTo>
                    <a:pt x="570" y="466"/>
                  </a:lnTo>
                  <a:lnTo>
                    <a:pt x="570" y="468"/>
                  </a:lnTo>
                  <a:lnTo>
                    <a:pt x="570" y="468"/>
                  </a:lnTo>
                  <a:lnTo>
                    <a:pt x="566" y="468"/>
                  </a:lnTo>
                  <a:lnTo>
                    <a:pt x="566" y="468"/>
                  </a:lnTo>
                  <a:lnTo>
                    <a:pt x="566" y="474"/>
                  </a:lnTo>
                  <a:lnTo>
                    <a:pt x="566" y="474"/>
                  </a:lnTo>
                  <a:lnTo>
                    <a:pt x="560" y="474"/>
                  </a:lnTo>
                  <a:lnTo>
                    <a:pt x="556" y="476"/>
                  </a:lnTo>
                  <a:lnTo>
                    <a:pt x="546" y="484"/>
                  </a:lnTo>
                  <a:lnTo>
                    <a:pt x="532" y="500"/>
                  </a:lnTo>
                  <a:lnTo>
                    <a:pt x="532" y="500"/>
                  </a:lnTo>
                  <a:lnTo>
                    <a:pt x="518" y="534"/>
                  </a:lnTo>
                  <a:lnTo>
                    <a:pt x="518" y="534"/>
                  </a:lnTo>
                  <a:lnTo>
                    <a:pt x="502" y="538"/>
                  </a:lnTo>
                  <a:lnTo>
                    <a:pt x="488" y="544"/>
                  </a:lnTo>
                  <a:lnTo>
                    <a:pt x="478" y="550"/>
                  </a:lnTo>
                  <a:lnTo>
                    <a:pt x="466" y="558"/>
                  </a:lnTo>
                  <a:lnTo>
                    <a:pt x="466" y="558"/>
                  </a:lnTo>
                  <a:lnTo>
                    <a:pt x="450" y="558"/>
                  </a:lnTo>
                  <a:lnTo>
                    <a:pt x="450" y="55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14"/>
            <p:cNvSpPr/>
            <p:nvPr/>
          </p:nvSpPr>
          <p:spPr bwMode="auto">
            <a:xfrm>
              <a:off x="8607210" y="5192721"/>
              <a:ext cx="246970" cy="604643"/>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6" h="390">
                  <a:moveTo>
                    <a:pt x="76" y="390"/>
                  </a:moveTo>
                  <a:lnTo>
                    <a:pt x="76" y="390"/>
                  </a:lnTo>
                  <a:lnTo>
                    <a:pt x="46" y="344"/>
                  </a:lnTo>
                  <a:lnTo>
                    <a:pt x="46" y="344"/>
                  </a:lnTo>
                  <a:lnTo>
                    <a:pt x="26" y="338"/>
                  </a:lnTo>
                  <a:lnTo>
                    <a:pt x="26" y="338"/>
                  </a:lnTo>
                  <a:lnTo>
                    <a:pt x="22" y="324"/>
                  </a:lnTo>
                  <a:lnTo>
                    <a:pt x="14" y="310"/>
                  </a:lnTo>
                  <a:lnTo>
                    <a:pt x="6" y="300"/>
                  </a:lnTo>
                  <a:lnTo>
                    <a:pt x="0" y="294"/>
                  </a:lnTo>
                  <a:lnTo>
                    <a:pt x="0" y="294"/>
                  </a:lnTo>
                  <a:lnTo>
                    <a:pt x="0" y="272"/>
                  </a:lnTo>
                  <a:lnTo>
                    <a:pt x="0" y="272"/>
                  </a:lnTo>
                  <a:lnTo>
                    <a:pt x="4" y="242"/>
                  </a:lnTo>
                  <a:lnTo>
                    <a:pt x="6" y="230"/>
                  </a:lnTo>
                  <a:lnTo>
                    <a:pt x="8" y="216"/>
                  </a:lnTo>
                  <a:lnTo>
                    <a:pt x="8" y="216"/>
                  </a:lnTo>
                  <a:lnTo>
                    <a:pt x="4" y="202"/>
                  </a:lnTo>
                  <a:lnTo>
                    <a:pt x="4" y="192"/>
                  </a:lnTo>
                  <a:lnTo>
                    <a:pt x="4" y="182"/>
                  </a:lnTo>
                  <a:lnTo>
                    <a:pt x="8" y="174"/>
                  </a:lnTo>
                  <a:lnTo>
                    <a:pt x="18" y="158"/>
                  </a:lnTo>
                  <a:lnTo>
                    <a:pt x="30" y="142"/>
                  </a:lnTo>
                  <a:lnTo>
                    <a:pt x="30" y="142"/>
                  </a:lnTo>
                  <a:lnTo>
                    <a:pt x="38" y="108"/>
                  </a:lnTo>
                  <a:lnTo>
                    <a:pt x="38" y="108"/>
                  </a:lnTo>
                  <a:lnTo>
                    <a:pt x="48" y="84"/>
                  </a:lnTo>
                  <a:lnTo>
                    <a:pt x="56" y="64"/>
                  </a:lnTo>
                  <a:lnTo>
                    <a:pt x="68" y="46"/>
                  </a:lnTo>
                  <a:lnTo>
                    <a:pt x="84" y="28"/>
                  </a:lnTo>
                  <a:lnTo>
                    <a:pt x="84" y="28"/>
                  </a:lnTo>
                  <a:lnTo>
                    <a:pt x="116" y="2"/>
                  </a:lnTo>
                  <a:lnTo>
                    <a:pt x="116" y="2"/>
                  </a:lnTo>
                  <a:lnTo>
                    <a:pt x="150" y="0"/>
                  </a:lnTo>
                  <a:lnTo>
                    <a:pt x="150" y="0"/>
                  </a:lnTo>
                  <a:lnTo>
                    <a:pt x="154" y="18"/>
                  </a:lnTo>
                  <a:lnTo>
                    <a:pt x="156" y="32"/>
                  </a:lnTo>
                  <a:lnTo>
                    <a:pt x="156" y="44"/>
                  </a:lnTo>
                  <a:lnTo>
                    <a:pt x="156" y="44"/>
                  </a:lnTo>
                  <a:lnTo>
                    <a:pt x="150" y="56"/>
                  </a:lnTo>
                  <a:lnTo>
                    <a:pt x="146" y="70"/>
                  </a:lnTo>
                  <a:lnTo>
                    <a:pt x="144" y="86"/>
                  </a:lnTo>
                  <a:lnTo>
                    <a:pt x="142" y="102"/>
                  </a:lnTo>
                  <a:lnTo>
                    <a:pt x="144" y="138"/>
                  </a:lnTo>
                  <a:lnTo>
                    <a:pt x="146" y="174"/>
                  </a:lnTo>
                  <a:lnTo>
                    <a:pt x="146" y="174"/>
                  </a:lnTo>
                  <a:lnTo>
                    <a:pt x="138" y="196"/>
                  </a:lnTo>
                  <a:lnTo>
                    <a:pt x="126" y="222"/>
                  </a:lnTo>
                  <a:lnTo>
                    <a:pt x="102" y="270"/>
                  </a:lnTo>
                  <a:lnTo>
                    <a:pt x="102" y="270"/>
                  </a:lnTo>
                  <a:lnTo>
                    <a:pt x="96" y="290"/>
                  </a:lnTo>
                  <a:lnTo>
                    <a:pt x="96" y="290"/>
                  </a:lnTo>
                  <a:lnTo>
                    <a:pt x="84" y="382"/>
                  </a:lnTo>
                  <a:lnTo>
                    <a:pt x="84" y="382"/>
                  </a:lnTo>
                  <a:lnTo>
                    <a:pt x="80" y="386"/>
                  </a:lnTo>
                  <a:lnTo>
                    <a:pt x="76" y="390"/>
                  </a:lnTo>
                  <a:lnTo>
                    <a:pt x="76" y="39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15"/>
            <p:cNvSpPr/>
            <p:nvPr/>
          </p:nvSpPr>
          <p:spPr bwMode="auto">
            <a:xfrm>
              <a:off x="7916962" y="4712108"/>
              <a:ext cx="655419" cy="834097"/>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4" h="538">
                  <a:moveTo>
                    <a:pt x="136" y="538"/>
                  </a:moveTo>
                  <a:lnTo>
                    <a:pt x="136" y="538"/>
                  </a:lnTo>
                  <a:lnTo>
                    <a:pt x="136" y="532"/>
                  </a:lnTo>
                  <a:lnTo>
                    <a:pt x="134" y="526"/>
                  </a:lnTo>
                  <a:lnTo>
                    <a:pt x="128" y="516"/>
                  </a:lnTo>
                  <a:lnTo>
                    <a:pt x="122" y="508"/>
                  </a:lnTo>
                  <a:lnTo>
                    <a:pt x="116" y="504"/>
                  </a:lnTo>
                  <a:lnTo>
                    <a:pt x="116" y="504"/>
                  </a:lnTo>
                  <a:lnTo>
                    <a:pt x="116" y="498"/>
                  </a:lnTo>
                  <a:lnTo>
                    <a:pt x="116" y="498"/>
                  </a:lnTo>
                  <a:lnTo>
                    <a:pt x="58" y="426"/>
                  </a:lnTo>
                  <a:lnTo>
                    <a:pt x="58" y="426"/>
                  </a:lnTo>
                  <a:lnTo>
                    <a:pt x="40" y="422"/>
                  </a:lnTo>
                  <a:lnTo>
                    <a:pt x="26" y="420"/>
                  </a:lnTo>
                  <a:lnTo>
                    <a:pt x="12" y="420"/>
                  </a:lnTo>
                  <a:lnTo>
                    <a:pt x="2" y="418"/>
                  </a:lnTo>
                  <a:lnTo>
                    <a:pt x="2" y="418"/>
                  </a:lnTo>
                  <a:lnTo>
                    <a:pt x="0" y="402"/>
                  </a:lnTo>
                  <a:lnTo>
                    <a:pt x="0" y="386"/>
                  </a:lnTo>
                  <a:lnTo>
                    <a:pt x="6" y="360"/>
                  </a:lnTo>
                  <a:lnTo>
                    <a:pt x="6" y="360"/>
                  </a:lnTo>
                  <a:lnTo>
                    <a:pt x="8" y="352"/>
                  </a:lnTo>
                  <a:lnTo>
                    <a:pt x="10" y="346"/>
                  </a:lnTo>
                  <a:lnTo>
                    <a:pt x="10" y="332"/>
                  </a:lnTo>
                  <a:lnTo>
                    <a:pt x="10" y="318"/>
                  </a:lnTo>
                  <a:lnTo>
                    <a:pt x="8" y="306"/>
                  </a:lnTo>
                  <a:lnTo>
                    <a:pt x="8" y="306"/>
                  </a:lnTo>
                  <a:lnTo>
                    <a:pt x="40" y="270"/>
                  </a:lnTo>
                  <a:lnTo>
                    <a:pt x="40" y="270"/>
                  </a:lnTo>
                  <a:lnTo>
                    <a:pt x="44" y="246"/>
                  </a:lnTo>
                  <a:lnTo>
                    <a:pt x="44" y="246"/>
                  </a:lnTo>
                  <a:lnTo>
                    <a:pt x="42" y="214"/>
                  </a:lnTo>
                  <a:lnTo>
                    <a:pt x="42" y="200"/>
                  </a:lnTo>
                  <a:lnTo>
                    <a:pt x="44" y="194"/>
                  </a:lnTo>
                  <a:lnTo>
                    <a:pt x="46" y="190"/>
                  </a:lnTo>
                  <a:lnTo>
                    <a:pt x="46" y="190"/>
                  </a:lnTo>
                  <a:lnTo>
                    <a:pt x="60" y="182"/>
                  </a:lnTo>
                  <a:lnTo>
                    <a:pt x="74" y="174"/>
                  </a:lnTo>
                  <a:lnTo>
                    <a:pt x="74" y="174"/>
                  </a:lnTo>
                  <a:lnTo>
                    <a:pt x="94" y="152"/>
                  </a:lnTo>
                  <a:lnTo>
                    <a:pt x="94" y="152"/>
                  </a:lnTo>
                  <a:lnTo>
                    <a:pt x="102" y="134"/>
                  </a:lnTo>
                  <a:lnTo>
                    <a:pt x="102" y="134"/>
                  </a:lnTo>
                  <a:lnTo>
                    <a:pt x="102" y="116"/>
                  </a:lnTo>
                  <a:lnTo>
                    <a:pt x="102" y="116"/>
                  </a:lnTo>
                  <a:lnTo>
                    <a:pt x="96" y="104"/>
                  </a:lnTo>
                  <a:lnTo>
                    <a:pt x="94" y="94"/>
                  </a:lnTo>
                  <a:lnTo>
                    <a:pt x="92" y="88"/>
                  </a:lnTo>
                  <a:lnTo>
                    <a:pt x="94" y="82"/>
                  </a:lnTo>
                  <a:lnTo>
                    <a:pt x="98" y="76"/>
                  </a:lnTo>
                  <a:lnTo>
                    <a:pt x="104" y="72"/>
                  </a:lnTo>
                  <a:lnTo>
                    <a:pt x="120" y="60"/>
                  </a:lnTo>
                  <a:lnTo>
                    <a:pt x="120" y="60"/>
                  </a:lnTo>
                  <a:lnTo>
                    <a:pt x="132" y="58"/>
                  </a:lnTo>
                  <a:lnTo>
                    <a:pt x="144" y="56"/>
                  </a:lnTo>
                  <a:lnTo>
                    <a:pt x="158" y="54"/>
                  </a:lnTo>
                  <a:lnTo>
                    <a:pt x="172" y="48"/>
                  </a:lnTo>
                  <a:lnTo>
                    <a:pt x="172" y="48"/>
                  </a:lnTo>
                  <a:lnTo>
                    <a:pt x="182" y="40"/>
                  </a:lnTo>
                  <a:lnTo>
                    <a:pt x="190" y="28"/>
                  </a:lnTo>
                  <a:lnTo>
                    <a:pt x="198" y="14"/>
                  </a:lnTo>
                  <a:lnTo>
                    <a:pt x="204" y="2"/>
                  </a:lnTo>
                  <a:lnTo>
                    <a:pt x="204" y="2"/>
                  </a:lnTo>
                  <a:lnTo>
                    <a:pt x="210" y="0"/>
                  </a:lnTo>
                  <a:lnTo>
                    <a:pt x="216" y="0"/>
                  </a:lnTo>
                  <a:lnTo>
                    <a:pt x="224" y="2"/>
                  </a:lnTo>
                  <a:lnTo>
                    <a:pt x="232" y="6"/>
                  </a:lnTo>
                  <a:lnTo>
                    <a:pt x="232" y="6"/>
                  </a:lnTo>
                  <a:lnTo>
                    <a:pt x="236" y="16"/>
                  </a:lnTo>
                  <a:lnTo>
                    <a:pt x="238" y="28"/>
                  </a:lnTo>
                  <a:lnTo>
                    <a:pt x="246" y="52"/>
                  </a:lnTo>
                  <a:lnTo>
                    <a:pt x="250" y="64"/>
                  </a:lnTo>
                  <a:lnTo>
                    <a:pt x="258" y="76"/>
                  </a:lnTo>
                  <a:lnTo>
                    <a:pt x="266" y="86"/>
                  </a:lnTo>
                  <a:lnTo>
                    <a:pt x="280" y="96"/>
                  </a:lnTo>
                  <a:lnTo>
                    <a:pt x="280" y="96"/>
                  </a:lnTo>
                  <a:lnTo>
                    <a:pt x="336" y="100"/>
                  </a:lnTo>
                  <a:lnTo>
                    <a:pt x="336" y="100"/>
                  </a:lnTo>
                  <a:lnTo>
                    <a:pt x="342" y="94"/>
                  </a:lnTo>
                  <a:lnTo>
                    <a:pt x="350" y="92"/>
                  </a:lnTo>
                  <a:lnTo>
                    <a:pt x="366" y="86"/>
                  </a:lnTo>
                  <a:lnTo>
                    <a:pt x="386" y="86"/>
                  </a:lnTo>
                  <a:lnTo>
                    <a:pt x="404" y="84"/>
                  </a:lnTo>
                  <a:lnTo>
                    <a:pt x="404" y="84"/>
                  </a:lnTo>
                  <a:lnTo>
                    <a:pt x="414" y="90"/>
                  </a:lnTo>
                  <a:lnTo>
                    <a:pt x="414" y="90"/>
                  </a:lnTo>
                  <a:lnTo>
                    <a:pt x="398" y="104"/>
                  </a:lnTo>
                  <a:lnTo>
                    <a:pt x="392" y="112"/>
                  </a:lnTo>
                  <a:lnTo>
                    <a:pt x="384" y="124"/>
                  </a:lnTo>
                  <a:lnTo>
                    <a:pt x="384" y="124"/>
                  </a:lnTo>
                  <a:lnTo>
                    <a:pt x="382" y="156"/>
                  </a:lnTo>
                  <a:lnTo>
                    <a:pt x="382" y="156"/>
                  </a:lnTo>
                  <a:lnTo>
                    <a:pt x="362" y="154"/>
                  </a:lnTo>
                  <a:lnTo>
                    <a:pt x="342" y="154"/>
                  </a:lnTo>
                  <a:lnTo>
                    <a:pt x="336" y="158"/>
                  </a:lnTo>
                  <a:lnTo>
                    <a:pt x="330" y="162"/>
                  </a:lnTo>
                  <a:lnTo>
                    <a:pt x="326" y="168"/>
                  </a:lnTo>
                  <a:lnTo>
                    <a:pt x="328" y="180"/>
                  </a:lnTo>
                  <a:lnTo>
                    <a:pt x="328" y="180"/>
                  </a:lnTo>
                  <a:lnTo>
                    <a:pt x="338" y="186"/>
                  </a:lnTo>
                  <a:lnTo>
                    <a:pt x="348" y="198"/>
                  </a:lnTo>
                  <a:lnTo>
                    <a:pt x="348" y="198"/>
                  </a:lnTo>
                  <a:lnTo>
                    <a:pt x="364" y="208"/>
                  </a:lnTo>
                  <a:lnTo>
                    <a:pt x="364" y="208"/>
                  </a:lnTo>
                  <a:lnTo>
                    <a:pt x="350" y="222"/>
                  </a:lnTo>
                  <a:lnTo>
                    <a:pt x="350" y="222"/>
                  </a:lnTo>
                  <a:lnTo>
                    <a:pt x="350" y="230"/>
                  </a:lnTo>
                  <a:lnTo>
                    <a:pt x="348" y="240"/>
                  </a:lnTo>
                  <a:lnTo>
                    <a:pt x="342" y="258"/>
                  </a:lnTo>
                  <a:lnTo>
                    <a:pt x="342" y="268"/>
                  </a:lnTo>
                  <a:lnTo>
                    <a:pt x="340" y="278"/>
                  </a:lnTo>
                  <a:lnTo>
                    <a:pt x="342" y="286"/>
                  </a:lnTo>
                  <a:lnTo>
                    <a:pt x="346" y="296"/>
                  </a:lnTo>
                  <a:lnTo>
                    <a:pt x="346" y="296"/>
                  </a:lnTo>
                  <a:lnTo>
                    <a:pt x="356" y="304"/>
                  </a:lnTo>
                  <a:lnTo>
                    <a:pt x="356" y="304"/>
                  </a:lnTo>
                  <a:lnTo>
                    <a:pt x="356" y="308"/>
                  </a:lnTo>
                  <a:lnTo>
                    <a:pt x="356" y="308"/>
                  </a:lnTo>
                  <a:lnTo>
                    <a:pt x="350" y="306"/>
                  </a:lnTo>
                  <a:lnTo>
                    <a:pt x="350" y="306"/>
                  </a:lnTo>
                  <a:lnTo>
                    <a:pt x="322" y="306"/>
                  </a:lnTo>
                  <a:lnTo>
                    <a:pt x="322" y="306"/>
                  </a:lnTo>
                  <a:lnTo>
                    <a:pt x="318" y="312"/>
                  </a:lnTo>
                  <a:lnTo>
                    <a:pt x="318" y="318"/>
                  </a:lnTo>
                  <a:lnTo>
                    <a:pt x="320" y="324"/>
                  </a:lnTo>
                  <a:lnTo>
                    <a:pt x="318" y="336"/>
                  </a:lnTo>
                  <a:lnTo>
                    <a:pt x="318" y="336"/>
                  </a:lnTo>
                  <a:lnTo>
                    <a:pt x="304" y="346"/>
                  </a:lnTo>
                  <a:lnTo>
                    <a:pt x="296" y="354"/>
                  </a:lnTo>
                  <a:lnTo>
                    <a:pt x="292" y="364"/>
                  </a:lnTo>
                  <a:lnTo>
                    <a:pt x="288" y="384"/>
                  </a:lnTo>
                  <a:lnTo>
                    <a:pt x="288" y="384"/>
                  </a:lnTo>
                  <a:lnTo>
                    <a:pt x="278" y="396"/>
                  </a:lnTo>
                  <a:lnTo>
                    <a:pt x="268" y="408"/>
                  </a:lnTo>
                  <a:lnTo>
                    <a:pt x="268" y="408"/>
                  </a:lnTo>
                  <a:lnTo>
                    <a:pt x="232" y="410"/>
                  </a:lnTo>
                  <a:lnTo>
                    <a:pt x="232" y="410"/>
                  </a:lnTo>
                  <a:lnTo>
                    <a:pt x="228" y="416"/>
                  </a:lnTo>
                  <a:lnTo>
                    <a:pt x="228" y="422"/>
                  </a:lnTo>
                  <a:lnTo>
                    <a:pt x="230" y="430"/>
                  </a:lnTo>
                  <a:lnTo>
                    <a:pt x="240" y="440"/>
                  </a:lnTo>
                  <a:lnTo>
                    <a:pt x="240" y="440"/>
                  </a:lnTo>
                  <a:lnTo>
                    <a:pt x="228" y="444"/>
                  </a:lnTo>
                  <a:lnTo>
                    <a:pt x="218" y="450"/>
                  </a:lnTo>
                  <a:lnTo>
                    <a:pt x="208" y="456"/>
                  </a:lnTo>
                  <a:lnTo>
                    <a:pt x="200" y="464"/>
                  </a:lnTo>
                  <a:lnTo>
                    <a:pt x="184" y="480"/>
                  </a:lnTo>
                  <a:lnTo>
                    <a:pt x="168" y="500"/>
                  </a:lnTo>
                  <a:lnTo>
                    <a:pt x="168" y="500"/>
                  </a:lnTo>
                  <a:lnTo>
                    <a:pt x="166" y="514"/>
                  </a:lnTo>
                  <a:lnTo>
                    <a:pt x="166" y="514"/>
                  </a:lnTo>
                  <a:lnTo>
                    <a:pt x="158" y="522"/>
                  </a:lnTo>
                  <a:lnTo>
                    <a:pt x="150" y="528"/>
                  </a:lnTo>
                  <a:lnTo>
                    <a:pt x="136" y="538"/>
                  </a:lnTo>
                  <a:lnTo>
                    <a:pt x="136" y="5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16"/>
            <p:cNvSpPr/>
            <p:nvPr/>
          </p:nvSpPr>
          <p:spPr bwMode="auto">
            <a:xfrm>
              <a:off x="5903210" y="4631488"/>
              <a:ext cx="959382" cy="824794"/>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6" h="532">
                  <a:moveTo>
                    <a:pt x="240" y="532"/>
                  </a:moveTo>
                  <a:lnTo>
                    <a:pt x="240" y="532"/>
                  </a:lnTo>
                  <a:lnTo>
                    <a:pt x="222" y="524"/>
                  </a:lnTo>
                  <a:lnTo>
                    <a:pt x="210" y="516"/>
                  </a:lnTo>
                  <a:lnTo>
                    <a:pt x="202" y="508"/>
                  </a:lnTo>
                  <a:lnTo>
                    <a:pt x="194" y="502"/>
                  </a:lnTo>
                  <a:lnTo>
                    <a:pt x="194" y="502"/>
                  </a:lnTo>
                  <a:lnTo>
                    <a:pt x="172" y="494"/>
                  </a:lnTo>
                  <a:lnTo>
                    <a:pt x="172" y="494"/>
                  </a:lnTo>
                  <a:lnTo>
                    <a:pt x="152" y="494"/>
                  </a:lnTo>
                  <a:lnTo>
                    <a:pt x="138" y="494"/>
                  </a:lnTo>
                  <a:lnTo>
                    <a:pt x="126" y="498"/>
                  </a:lnTo>
                  <a:lnTo>
                    <a:pt x="112" y="508"/>
                  </a:lnTo>
                  <a:lnTo>
                    <a:pt x="112" y="508"/>
                  </a:lnTo>
                  <a:lnTo>
                    <a:pt x="96" y="530"/>
                  </a:lnTo>
                  <a:lnTo>
                    <a:pt x="96" y="530"/>
                  </a:lnTo>
                  <a:lnTo>
                    <a:pt x="96" y="518"/>
                  </a:lnTo>
                  <a:lnTo>
                    <a:pt x="98" y="508"/>
                  </a:lnTo>
                  <a:lnTo>
                    <a:pt x="104" y="494"/>
                  </a:lnTo>
                  <a:lnTo>
                    <a:pt x="104" y="494"/>
                  </a:lnTo>
                  <a:lnTo>
                    <a:pt x="106" y="452"/>
                  </a:lnTo>
                  <a:lnTo>
                    <a:pt x="106" y="452"/>
                  </a:lnTo>
                  <a:lnTo>
                    <a:pt x="62" y="432"/>
                  </a:lnTo>
                  <a:lnTo>
                    <a:pt x="62" y="432"/>
                  </a:lnTo>
                  <a:lnTo>
                    <a:pt x="64" y="420"/>
                  </a:lnTo>
                  <a:lnTo>
                    <a:pt x="68" y="410"/>
                  </a:lnTo>
                  <a:lnTo>
                    <a:pt x="68" y="410"/>
                  </a:lnTo>
                  <a:lnTo>
                    <a:pt x="84" y="356"/>
                  </a:lnTo>
                  <a:lnTo>
                    <a:pt x="84" y="356"/>
                  </a:lnTo>
                  <a:lnTo>
                    <a:pt x="88" y="352"/>
                  </a:lnTo>
                  <a:lnTo>
                    <a:pt x="88" y="346"/>
                  </a:lnTo>
                  <a:lnTo>
                    <a:pt x="88" y="336"/>
                  </a:lnTo>
                  <a:lnTo>
                    <a:pt x="84" y="320"/>
                  </a:lnTo>
                  <a:lnTo>
                    <a:pt x="84" y="320"/>
                  </a:lnTo>
                  <a:lnTo>
                    <a:pt x="70" y="304"/>
                  </a:lnTo>
                  <a:lnTo>
                    <a:pt x="70" y="304"/>
                  </a:lnTo>
                  <a:lnTo>
                    <a:pt x="58" y="306"/>
                  </a:lnTo>
                  <a:lnTo>
                    <a:pt x="46" y="308"/>
                  </a:lnTo>
                  <a:lnTo>
                    <a:pt x="20" y="314"/>
                  </a:lnTo>
                  <a:lnTo>
                    <a:pt x="20" y="314"/>
                  </a:lnTo>
                  <a:lnTo>
                    <a:pt x="14" y="314"/>
                  </a:lnTo>
                  <a:lnTo>
                    <a:pt x="10" y="310"/>
                  </a:lnTo>
                  <a:lnTo>
                    <a:pt x="8" y="308"/>
                  </a:lnTo>
                  <a:lnTo>
                    <a:pt x="6" y="302"/>
                  </a:lnTo>
                  <a:lnTo>
                    <a:pt x="6" y="294"/>
                  </a:lnTo>
                  <a:lnTo>
                    <a:pt x="6" y="290"/>
                  </a:lnTo>
                  <a:lnTo>
                    <a:pt x="6" y="290"/>
                  </a:lnTo>
                  <a:lnTo>
                    <a:pt x="0" y="278"/>
                  </a:lnTo>
                  <a:lnTo>
                    <a:pt x="0" y="278"/>
                  </a:lnTo>
                  <a:lnTo>
                    <a:pt x="2" y="262"/>
                  </a:lnTo>
                  <a:lnTo>
                    <a:pt x="4" y="250"/>
                  </a:lnTo>
                  <a:lnTo>
                    <a:pt x="10" y="240"/>
                  </a:lnTo>
                  <a:lnTo>
                    <a:pt x="16" y="234"/>
                  </a:lnTo>
                  <a:lnTo>
                    <a:pt x="24" y="228"/>
                  </a:lnTo>
                  <a:lnTo>
                    <a:pt x="34" y="224"/>
                  </a:lnTo>
                  <a:lnTo>
                    <a:pt x="60" y="218"/>
                  </a:lnTo>
                  <a:lnTo>
                    <a:pt x="60" y="218"/>
                  </a:lnTo>
                  <a:lnTo>
                    <a:pt x="74" y="218"/>
                  </a:lnTo>
                  <a:lnTo>
                    <a:pt x="74" y="218"/>
                  </a:lnTo>
                  <a:lnTo>
                    <a:pt x="90" y="226"/>
                  </a:lnTo>
                  <a:lnTo>
                    <a:pt x="106" y="232"/>
                  </a:lnTo>
                  <a:lnTo>
                    <a:pt x="114" y="234"/>
                  </a:lnTo>
                  <a:lnTo>
                    <a:pt x="124" y="236"/>
                  </a:lnTo>
                  <a:lnTo>
                    <a:pt x="134" y="234"/>
                  </a:lnTo>
                  <a:lnTo>
                    <a:pt x="144" y="230"/>
                  </a:lnTo>
                  <a:lnTo>
                    <a:pt x="144" y="230"/>
                  </a:lnTo>
                  <a:lnTo>
                    <a:pt x="158" y="214"/>
                  </a:lnTo>
                  <a:lnTo>
                    <a:pt x="158" y="214"/>
                  </a:lnTo>
                  <a:lnTo>
                    <a:pt x="164" y="196"/>
                  </a:lnTo>
                  <a:lnTo>
                    <a:pt x="164" y="196"/>
                  </a:lnTo>
                  <a:lnTo>
                    <a:pt x="174" y="194"/>
                  </a:lnTo>
                  <a:lnTo>
                    <a:pt x="174" y="194"/>
                  </a:lnTo>
                  <a:lnTo>
                    <a:pt x="178" y="198"/>
                  </a:lnTo>
                  <a:lnTo>
                    <a:pt x="186" y="200"/>
                  </a:lnTo>
                  <a:lnTo>
                    <a:pt x="206" y="202"/>
                  </a:lnTo>
                  <a:lnTo>
                    <a:pt x="252" y="204"/>
                  </a:lnTo>
                  <a:lnTo>
                    <a:pt x="252" y="204"/>
                  </a:lnTo>
                  <a:lnTo>
                    <a:pt x="258" y="196"/>
                  </a:lnTo>
                  <a:lnTo>
                    <a:pt x="262" y="190"/>
                  </a:lnTo>
                  <a:lnTo>
                    <a:pt x="264" y="182"/>
                  </a:lnTo>
                  <a:lnTo>
                    <a:pt x="266" y="174"/>
                  </a:lnTo>
                  <a:lnTo>
                    <a:pt x="266" y="160"/>
                  </a:lnTo>
                  <a:lnTo>
                    <a:pt x="266" y="146"/>
                  </a:lnTo>
                  <a:lnTo>
                    <a:pt x="266" y="146"/>
                  </a:lnTo>
                  <a:lnTo>
                    <a:pt x="256" y="136"/>
                  </a:lnTo>
                  <a:lnTo>
                    <a:pt x="248" y="130"/>
                  </a:lnTo>
                  <a:lnTo>
                    <a:pt x="230" y="120"/>
                  </a:lnTo>
                  <a:lnTo>
                    <a:pt x="196" y="108"/>
                  </a:lnTo>
                  <a:lnTo>
                    <a:pt x="196" y="108"/>
                  </a:lnTo>
                  <a:lnTo>
                    <a:pt x="194" y="100"/>
                  </a:lnTo>
                  <a:lnTo>
                    <a:pt x="192" y="94"/>
                  </a:lnTo>
                  <a:lnTo>
                    <a:pt x="192" y="88"/>
                  </a:lnTo>
                  <a:lnTo>
                    <a:pt x="194" y="84"/>
                  </a:lnTo>
                  <a:lnTo>
                    <a:pt x="198" y="82"/>
                  </a:lnTo>
                  <a:lnTo>
                    <a:pt x="202" y="80"/>
                  </a:lnTo>
                  <a:lnTo>
                    <a:pt x="216" y="78"/>
                  </a:lnTo>
                  <a:lnTo>
                    <a:pt x="216" y="78"/>
                  </a:lnTo>
                  <a:lnTo>
                    <a:pt x="238" y="94"/>
                  </a:lnTo>
                  <a:lnTo>
                    <a:pt x="238" y="94"/>
                  </a:lnTo>
                  <a:lnTo>
                    <a:pt x="278" y="102"/>
                  </a:lnTo>
                  <a:lnTo>
                    <a:pt x="278" y="102"/>
                  </a:lnTo>
                  <a:lnTo>
                    <a:pt x="294" y="100"/>
                  </a:lnTo>
                  <a:lnTo>
                    <a:pt x="310" y="96"/>
                  </a:lnTo>
                  <a:lnTo>
                    <a:pt x="326" y="88"/>
                  </a:lnTo>
                  <a:lnTo>
                    <a:pt x="342" y="80"/>
                  </a:lnTo>
                  <a:lnTo>
                    <a:pt x="356" y="68"/>
                  </a:lnTo>
                  <a:lnTo>
                    <a:pt x="368" y="56"/>
                  </a:lnTo>
                  <a:lnTo>
                    <a:pt x="378" y="44"/>
                  </a:lnTo>
                  <a:lnTo>
                    <a:pt x="386" y="30"/>
                  </a:lnTo>
                  <a:lnTo>
                    <a:pt x="386" y="30"/>
                  </a:lnTo>
                  <a:lnTo>
                    <a:pt x="388" y="22"/>
                  </a:lnTo>
                  <a:lnTo>
                    <a:pt x="390" y="14"/>
                  </a:lnTo>
                  <a:lnTo>
                    <a:pt x="394" y="8"/>
                  </a:lnTo>
                  <a:lnTo>
                    <a:pt x="400" y="4"/>
                  </a:lnTo>
                  <a:lnTo>
                    <a:pt x="406" y="2"/>
                  </a:lnTo>
                  <a:lnTo>
                    <a:pt x="414" y="0"/>
                  </a:lnTo>
                  <a:lnTo>
                    <a:pt x="432" y="0"/>
                  </a:lnTo>
                  <a:lnTo>
                    <a:pt x="432" y="0"/>
                  </a:lnTo>
                  <a:lnTo>
                    <a:pt x="438" y="4"/>
                  </a:lnTo>
                  <a:lnTo>
                    <a:pt x="444" y="10"/>
                  </a:lnTo>
                  <a:lnTo>
                    <a:pt x="450" y="16"/>
                  </a:lnTo>
                  <a:lnTo>
                    <a:pt x="456" y="24"/>
                  </a:lnTo>
                  <a:lnTo>
                    <a:pt x="464" y="44"/>
                  </a:lnTo>
                  <a:lnTo>
                    <a:pt x="468" y="66"/>
                  </a:lnTo>
                  <a:lnTo>
                    <a:pt x="468" y="66"/>
                  </a:lnTo>
                  <a:lnTo>
                    <a:pt x="494" y="98"/>
                  </a:lnTo>
                  <a:lnTo>
                    <a:pt x="508" y="114"/>
                  </a:lnTo>
                  <a:lnTo>
                    <a:pt x="526" y="130"/>
                  </a:lnTo>
                  <a:lnTo>
                    <a:pt x="526" y="130"/>
                  </a:lnTo>
                  <a:lnTo>
                    <a:pt x="558" y="142"/>
                  </a:lnTo>
                  <a:lnTo>
                    <a:pt x="558" y="142"/>
                  </a:lnTo>
                  <a:lnTo>
                    <a:pt x="562" y="154"/>
                  </a:lnTo>
                  <a:lnTo>
                    <a:pt x="566" y="170"/>
                  </a:lnTo>
                  <a:lnTo>
                    <a:pt x="566" y="178"/>
                  </a:lnTo>
                  <a:lnTo>
                    <a:pt x="566" y="188"/>
                  </a:lnTo>
                  <a:lnTo>
                    <a:pt x="564" y="196"/>
                  </a:lnTo>
                  <a:lnTo>
                    <a:pt x="558" y="204"/>
                  </a:lnTo>
                  <a:lnTo>
                    <a:pt x="558" y="204"/>
                  </a:lnTo>
                  <a:lnTo>
                    <a:pt x="546" y="210"/>
                  </a:lnTo>
                  <a:lnTo>
                    <a:pt x="534" y="216"/>
                  </a:lnTo>
                  <a:lnTo>
                    <a:pt x="516" y="222"/>
                  </a:lnTo>
                  <a:lnTo>
                    <a:pt x="510" y="228"/>
                  </a:lnTo>
                  <a:lnTo>
                    <a:pt x="506" y="234"/>
                  </a:lnTo>
                  <a:lnTo>
                    <a:pt x="506" y="246"/>
                  </a:lnTo>
                  <a:lnTo>
                    <a:pt x="506" y="262"/>
                  </a:lnTo>
                  <a:lnTo>
                    <a:pt x="506" y="262"/>
                  </a:lnTo>
                  <a:lnTo>
                    <a:pt x="518" y="262"/>
                  </a:lnTo>
                  <a:lnTo>
                    <a:pt x="532" y="258"/>
                  </a:lnTo>
                  <a:lnTo>
                    <a:pt x="532" y="258"/>
                  </a:lnTo>
                  <a:lnTo>
                    <a:pt x="572" y="256"/>
                  </a:lnTo>
                  <a:lnTo>
                    <a:pt x="572" y="256"/>
                  </a:lnTo>
                  <a:lnTo>
                    <a:pt x="568" y="326"/>
                  </a:lnTo>
                  <a:lnTo>
                    <a:pt x="568" y="326"/>
                  </a:lnTo>
                  <a:lnTo>
                    <a:pt x="572" y="334"/>
                  </a:lnTo>
                  <a:lnTo>
                    <a:pt x="576" y="340"/>
                  </a:lnTo>
                  <a:lnTo>
                    <a:pt x="592" y="356"/>
                  </a:lnTo>
                  <a:lnTo>
                    <a:pt x="592" y="356"/>
                  </a:lnTo>
                  <a:lnTo>
                    <a:pt x="606" y="378"/>
                  </a:lnTo>
                  <a:lnTo>
                    <a:pt x="606" y="378"/>
                  </a:lnTo>
                  <a:lnTo>
                    <a:pt x="590" y="380"/>
                  </a:lnTo>
                  <a:lnTo>
                    <a:pt x="576" y="384"/>
                  </a:lnTo>
                  <a:lnTo>
                    <a:pt x="554" y="398"/>
                  </a:lnTo>
                  <a:lnTo>
                    <a:pt x="554" y="398"/>
                  </a:lnTo>
                  <a:lnTo>
                    <a:pt x="546" y="408"/>
                  </a:lnTo>
                  <a:lnTo>
                    <a:pt x="538" y="416"/>
                  </a:lnTo>
                  <a:lnTo>
                    <a:pt x="520" y="430"/>
                  </a:lnTo>
                  <a:lnTo>
                    <a:pt x="500" y="444"/>
                  </a:lnTo>
                  <a:lnTo>
                    <a:pt x="482" y="460"/>
                  </a:lnTo>
                  <a:lnTo>
                    <a:pt x="482" y="460"/>
                  </a:lnTo>
                  <a:lnTo>
                    <a:pt x="466" y="464"/>
                  </a:lnTo>
                  <a:lnTo>
                    <a:pt x="450" y="470"/>
                  </a:lnTo>
                  <a:lnTo>
                    <a:pt x="434" y="472"/>
                  </a:lnTo>
                  <a:lnTo>
                    <a:pt x="420" y="472"/>
                  </a:lnTo>
                  <a:lnTo>
                    <a:pt x="420" y="472"/>
                  </a:lnTo>
                  <a:lnTo>
                    <a:pt x="392" y="456"/>
                  </a:lnTo>
                  <a:lnTo>
                    <a:pt x="392" y="456"/>
                  </a:lnTo>
                  <a:lnTo>
                    <a:pt x="376" y="440"/>
                  </a:lnTo>
                  <a:lnTo>
                    <a:pt x="372" y="438"/>
                  </a:lnTo>
                  <a:lnTo>
                    <a:pt x="368" y="436"/>
                  </a:lnTo>
                  <a:lnTo>
                    <a:pt x="358" y="436"/>
                  </a:lnTo>
                  <a:lnTo>
                    <a:pt x="342" y="436"/>
                  </a:lnTo>
                  <a:lnTo>
                    <a:pt x="342" y="436"/>
                  </a:lnTo>
                  <a:lnTo>
                    <a:pt x="336" y="438"/>
                  </a:lnTo>
                  <a:lnTo>
                    <a:pt x="332" y="442"/>
                  </a:lnTo>
                  <a:lnTo>
                    <a:pt x="332" y="442"/>
                  </a:lnTo>
                  <a:lnTo>
                    <a:pt x="330" y="464"/>
                  </a:lnTo>
                  <a:lnTo>
                    <a:pt x="330" y="464"/>
                  </a:lnTo>
                  <a:lnTo>
                    <a:pt x="302" y="492"/>
                  </a:lnTo>
                  <a:lnTo>
                    <a:pt x="290" y="506"/>
                  </a:lnTo>
                  <a:lnTo>
                    <a:pt x="278" y="522"/>
                  </a:lnTo>
                  <a:lnTo>
                    <a:pt x="278" y="522"/>
                  </a:lnTo>
                  <a:lnTo>
                    <a:pt x="266" y="528"/>
                  </a:lnTo>
                  <a:lnTo>
                    <a:pt x="256" y="530"/>
                  </a:lnTo>
                  <a:lnTo>
                    <a:pt x="240" y="532"/>
                  </a:lnTo>
                  <a:lnTo>
                    <a:pt x="240" y="5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17"/>
            <p:cNvSpPr/>
            <p:nvPr/>
          </p:nvSpPr>
          <p:spPr bwMode="auto">
            <a:xfrm>
              <a:off x="6720109" y="4460948"/>
              <a:ext cx="851729" cy="989133"/>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82" y="636"/>
                  </a:lnTo>
                  <a:lnTo>
                    <a:pt x="274" y="620"/>
                  </a:lnTo>
                  <a:lnTo>
                    <a:pt x="274" y="620"/>
                  </a:lnTo>
                  <a:lnTo>
                    <a:pt x="272" y="608"/>
                  </a:lnTo>
                  <a:lnTo>
                    <a:pt x="270" y="600"/>
                  </a:lnTo>
                  <a:lnTo>
                    <a:pt x="264" y="596"/>
                  </a:lnTo>
                  <a:lnTo>
                    <a:pt x="258" y="594"/>
                  </a:lnTo>
                  <a:lnTo>
                    <a:pt x="252" y="592"/>
                  </a:lnTo>
                  <a:lnTo>
                    <a:pt x="246" y="592"/>
                  </a:lnTo>
                  <a:lnTo>
                    <a:pt x="234" y="594"/>
                  </a:lnTo>
                  <a:lnTo>
                    <a:pt x="234" y="594"/>
                  </a:lnTo>
                  <a:lnTo>
                    <a:pt x="234" y="580"/>
                  </a:lnTo>
                  <a:lnTo>
                    <a:pt x="234" y="580"/>
                  </a:lnTo>
                  <a:lnTo>
                    <a:pt x="254" y="542"/>
                  </a:lnTo>
                  <a:lnTo>
                    <a:pt x="264" y="524"/>
                  </a:lnTo>
                  <a:lnTo>
                    <a:pt x="268" y="508"/>
                  </a:lnTo>
                  <a:lnTo>
                    <a:pt x="268" y="508"/>
                  </a:lnTo>
                  <a:lnTo>
                    <a:pt x="246" y="484"/>
                  </a:lnTo>
                  <a:lnTo>
                    <a:pt x="240" y="472"/>
                  </a:lnTo>
                  <a:lnTo>
                    <a:pt x="236" y="462"/>
                  </a:lnTo>
                  <a:lnTo>
                    <a:pt x="236" y="462"/>
                  </a:lnTo>
                  <a:lnTo>
                    <a:pt x="226" y="452"/>
                  </a:lnTo>
                  <a:lnTo>
                    <a:pt x="218" y="448"/>
                  </a:lnTo>
                  <a:lnTo>
                    <a:pt x="212" y="448"/>
                  </a:lnTo>
                  <a:lnTo>
                    <a:pt x="204" y="448"/>
                  </a:lnTo>
                  <a:lnTo>
                    <a:pt x="204" y="448"/>
                  </a:lnTo>
                  <a:lnTo>
                    <a:pt x="172" y="456"/>
                  </a:lnTo>
                  <a:lnTo>
                    <a:pt x="172" y="456"/>
                  </a:lnTo>
                  <a:lnTo>
                    <a:pt x="162" y="466"/>
                  </a:lnTo>
                  <a:lnTo>
                    <a:pt x="152" y="472"/>
                  </a:lnTo>
                  <a:lnTo>
                    <a:pt x="132" y="486"/>
                  </a:lnTo>
                  <a:lnTo>
                    <a:pt x="132" y="486"/>
                  </a:lnTo>
                  <a:lnTo>
                    <a:pt x="98" y="488"/>
                  </a:lnTo>
                  <a:lnTo>
                    <a:pt x="98" y="488"/>
                  </a:lnTo>
                  <a:lnTo>
                    <a:pt x="96" y="478"/>
                  </a:lnTo>
                  <a:lnTo>
                    <a:pt x="94" y="470"/>
                  </a:lnTo>
                  <a:lnTo>
                    <a:pt x="86" y="458"/>
                  </a:lnTo>
                  <a:lnTo>
                    <a:pt x="76" y="448"/>
                  </a:lnTo>
                  <a:lnTo>
                    <a:pt x="68" y="442"/>
                  </a:lnTo>
                  <a:lnTo>
                    <a:pt x="68" y="442"/>
                  </a:lnTo>
                  <a:lnTo>
                    <a:pt x="64" y="432"/>
                  </a:lnTo>
                  <a:lnTo>
                    <a:pt x="64" y="432"/>
                  </a:lnTo>
                  <a:lnTo>
                    <a:pt x="64" y="354"/>
                  </a:lnTo>
                  <a:lnTo>
                    <a:pt x="64" y="354"/>
                  </a:lnTo>
                  <a:lnTo>
                    <a:pt x="28" y="356"/>
                  </a:lnTo>
                  <a:lnTo>
                    <a:pt x="14" y="358"/>
                  </a:lnTo>
                  <a:lnTo>
                    <a:pt x="0" y="362"/>
                  </a:lnTo>
                  <a:lnTo>
                    <a:pt x="0" y="362"/>
                  </a:lnTo>
                  <a:lnTo>
                    <a:pt x="0" y="352"/>
                  </a:lnTo>
                  <a:lnTo>
                    <a:pt x="2" y="346"/>
                  </a:lnTo>
                  <a:lnTo>
                    <a:pt x="4" y="344"/>
                  </a:lnTo>
                  <a:lnTo>
                    <a:pt x="8" y="340"/>
                  </a:lnTo>
                  <a:lnTo>
                    <a:pt x="18" y="338"/>
                  </a:lnTo>
                  <a:lnTo>
                    <a:pt x="32" y="334"/>
                  </a:lnTo>
                  <a:lnTo>
                    <a:pt x="32" y="334"/>
                  </a:lnTo>
                  <a:lnTo>
                    <a:pt x="38" y="330"/>
                  </a:lnTo>
                  <a:lnTo>
                    <a:pt x="44" y="326"/>
                  </a:lnTo>
                  <a:lnTo>
                    <a:pt x="54" y="312"/>
                  </a:lnTo>
                  <a:lnTo>
                    <a:pt x="60" y="298"/>
                  </a:lnTo>
                  <a:lnTo>
                    <a:pt x="62" y="284"/>
                  </a:lnTo>
                  <a:lnTo>
                    <a:pt x="62" y="284"/>
                  </a:lnTo>
                  <a:lnTo>
                    <a:pt x="48" y="224"/>
                  </a:lnTo>
                  <a:lnTo>
                    <a:pt x="48" y="224"/>
                  </a:lnTo>
                  <a:lnTo>
                    <a:pt x="46" y="154"/>
                  </a:lnTo>
                  <a:lnTo>
                    <a:pt x="46" y="154"/>
                  </a:lnTo>
                  <a:lnTo>
                    <a:pt x="40" y="130"/>
                  </a:lnTo>
                  <a:lnTo>
                    <a:pt x="40" y="130"/>
                  </a:lnTo>
                  <a:lnTo>
                    <a:pt x="46" y="126"/>
                  </a:lnTo>
                  <a:lnTo>
                    <a:pt x="54" y="120"/>
                  </a:lnTo>
                  <a:lnTo>
                    <a:pt x="64" y="108"/>
                  </a:lnTo>
                  <a:lnTo>
                    <a:pt x="72" y="94"/>
                  </a:lnTo>
                  <a:lnTo>
                    <a:pt x="80" y="78"/>
                  </a:lnTo>
                  <a:lnTo>
                    <a:pt x="80" y="78"/>
                  </a:lnTo>
                  <a:lnTo>
                    <a:pt x="94" y="68"/>
                  </a:lnTo>
                  <a:lnTo>
                    <a:pt x="108" y="60"/>
                  </a:lnTo>
                  <a:lnTo>
                    <a:pt x="114" y="56"/>
                  </a:lnTo>
                  <a:lnTo>
                    <a:pt x="122" y="56"/>
                  </a:lnTo>
                  <a:lnTo>
                    <a:pt x="132" y="56"/>
                  </a:lnTo>
                  <a:lnTo>
                    <a:pt x="142" y="58"/>
                  </a:lnTo>
                  <a:lnTo>
                    <a:pt x="142" y="58"/>
                  </a:lnTo>
                  <a:lnTo>
                    <a:pt x="150" y="58"/>
                  </a:lnTo>
                  <a:lnTo>
                    <a:pt x="158" y="54"/>
                  </a:lnTo>
                  <a:lnTo>
                    <a:pt x="164" y="50"/>
                  </a:lnTo>
                  <a:lnTo>
                    <a:pt x="168" y="42"/>
                  </a:lnTo>
                  <a:lnTo>
                    <a:pt x="168" y="42"/>
                  </a:lnTo>
                  <a:lnTo>
                    <a:pt x="166" y="30"/>
                  </a:lnTo>
                  <a:lnTo>
                    <a:pt x="164" y="20"/>
                  </a:lnTo>
                  <a:lnTo>
                    <a:pt x="158" y="14"/>
                  </a:lnTo>
                  <a:lnTo>
                    <a:pt x="152" y="10"/>
                  </a:lnTo>
                  <a:lnTo>
                    <a:pt x="152" y="10"/>
                  </a:lnTo>
                  <a:lnTo>
                    <a:pt x="156" y="4"/>
                  </a:lnTo>
                  <a:lnTo>
                    <a:pt x="160" y="2"/>
                  </a:lnTo>
                  <a:lnTo>
                    <a:pt x="166" y="0"/>
                  </a:lnTo>
                  <a:lnTo>
                    <a:pt x="174" y="2"/>
                  </a:lnTo>
                  <a:lnTo>
                    <a:pt x="192" y="6"/>
                  </a:lnTo>
                  <a:lnTo>
                    <a:pt x="210" y="12"/>
                  </a:lnTo>
                  <a:lnTo>
                    <a:pt x="210" y="12"/>
                  </a:lnTo>
                  <a:lnTo>
                    <a:pt x="238" y="16"/>
                  </a:lnTo>
                  <a:lnTo>
                    <a:pt x="238" y="16"/>
                  </a:lnTo>
                  <a:lnTo>
                    <a:pt x="274" y="34"/>
                  </a:lnTo>
                  <a:lnTo>
                    <a:pt x="292" y="44"/>
                  </a:lnTo>
                  <a:lnTo>
                    <a:pt x="312" y="56"/>
                  </a:lnTo>
                  <a:lnTo>
                    <a:pt x="312" y="56"/>
                  </a:lnTo>
                  <a:lnTo>
                    <a:pt x="342" y="68"/>
                  </a:lnTo>
                  <a:lnTo>
                    <a:pt x="342" y="68"/>
                  </a:lnTo>
                  <a:lnTo>
                    <a:pt x="372" y="68"/>
                  </a:lnTo>
                  <a:lnTo>
                    <a:pt x="372" y="68"/>
                  </a:lnTo>
                  <a:lnTo>
                    <a:pt x="392" y="44"/>
                  </a:lnTo>
                  <a:lnTo>
                    <a:pt x="392" y="44"/>
                  </a:lnTo>
                  <a:lnTo>
                    <a:pt x="400" y="46"/>
                  </a:lnTo>
                  <a:lnTo>
                    <a:pt x="410" y="52"/>
                  </a:lnTo>
                  <a:lnTo>
                    <a:pt x="420" y="60"/>
                  </a:lnTo>
                  <a:lnTo>
                    <a:pt x="430" y="72"/>
                  </a:lnTo>
                  <a:lnTo>
                    <a:pt x="430" y="72"/>
                  </a:lnTo>
                  <a:lnTo>
                    <a:pt x="450" y="82"/>
                  </a:lnTo>
                  <a:lnTo>
                    <a:pt x="450" y="82"/>
                  </a:lnTo>
                  <a:lnTo>
                    <a:pt x="466" y="90"/>
                  </a:lnTo>
                  <a:lnTo>
                    <a:pt x="482" y="100"/>
                  </a:lnTo>
                  <a:lnTo>
                    <a:pt x="500" y="116"/>
                  </a:lnTo>
                  <a:lnTo>
                    <a:pt x="514" y="134"/>
                  </a:lnTo>
                  <a:lnTo>
                    <a:pt x="514" y="134"/>
                  </a:lnTo>
                  <a:lnTo>
                    <a:pt x="520" y="152"/>
                  </a:lnTo>
                  <a:lnTo>
                    <a:pt x="522" y="170"/>
                  </a:lnTo>
                  <a:lnTo>
                    <a:pt x="522" y="180"/>
                  </a:lnTo>
                  <a:lnTo>
                    <a:pt x="522" y="190"/>
                  </a:lnTo>
                  <a:lnTo>
                    <a:pt x="520" y="202"/>
                  </a:lnTo>
                  <a:lnTo>
                    <a:pt x="516" y="214"/>
                  </a:lnTo>
                  <a:lnTo>
                    <a:pt x="516" y="214"/>
                  </a:lnTo>
                  <a:lnTo>
                    <a:pt x="494" y="238"/>
                  </a:lnTo>
                  <a:lnTo>
                    <a:pt x="486" y="248"/>
                  </a:lnTo>
                  <a:lnTo>
                    <a:pt x="482" y="260"/>
                  </a:lnTo>
                  <a:lnTo>
                    <a:pt x="480" y="272"/>
                  </a:lnTo>
                  <a:lnTo>
                    <a:pt x="480" y="286"/>
                  </a:lnTo>
                  <a:lnTo>
                    <a:pt x="486" y="302"/>
                  </a:lnTo>
                  <a:lnTo>
                    <a:pt x="494" y="320"/>
                  </a:lnTo>
                  <a:lnTo>
                    <a:pt x="494" y="320"/>
                  </a:lnTo>
                  <a:lnTo>
                    <a:pt x="500" y="340"/>
                  </a:lnTo>
                  <a:lnTo>
                    <a:pt x="500" y="340"/>
                  </a:lnTo>
                  <a:lnTo>
                    <a:pt x="502" y="344"/>
                  </a:lnTo>
                  <a:lnTo>
                    <a:pt x="506" y="352"/>
                  </a:lnTo>
                  <a:lnTo>
                    <a:pt x="512" y="372"/>
                  </a:lnTo>
                  <a:lnTo>
                    <a:pt x="522" y="414"/>
                  </a:lnTo>
                  <a:lnTo>
                    <a:pt x="522" y="414"/>
                  </a:lnTo>
                  <a:lnTo>
                    <a:pt x="530" y="428"/>
                  </a:lnTo>
                  <a:lnTo>
                    <a:pt x="532" y="440"/>
                  </a:lnTo>
                  <a:lnTo>
                    <a:pt x="532" y="454"/>
                  </a:lnTo>
                  <a:lnTo>
                    <a:pt x="528" y="472"/>
                  </a:lnTo>
                  <a:lnTo>
                    <a:pt x="528" y="472"/>
                  </a:lnTo>
                  <a:lnTo>
                    <a:pt x="528" y="500"/>
                  </a:lnTo>
                  <a:lnTo>
                    <a:pt x="532" y="518"/>
                  </a:lnTo>
                  <a:lnTo>
                    <a:pt x="538" y="536"/>
                  </a:lnTo>
                  <a:lnTo>
                    <a:pt x="538" y="536"/>
                  </a:lnTo>
                  <a:lnTo>
                    <a:pt x="426" y="540"/>
                  </a:lnTo>
                  <a:lnTo>
                    <a:pt x="426" y="540"/>
                  </a:lnTo>
                  <a:lnTo>
                    <a:pt x="424" y="544"/>
                  </a:lnTo>
                  <a:lnTo>
                    <a:pt x="424" y="548"/>
                  </a:lnTo>
                  <a:lnTo>
                    <a:pt x="428" y="558"/>
                  </a:lnTo>
                  <a:lnTo>
                    <a:pt x="438" y="570"/>
                  </a:lnTo>
                  <a:lnTo>
                    <a:pt x="446" y="580"/>
                  </a:lnTo>
                  <a:lnTo>
                    <a:pt x="446" y="580"/>
                  </a:lnTo>
                  <a:lnTo>
                    <a:pt x="442" y="598"/>
                  </a:lnTo>
                  <a:lnTo>
                    <a:pt x="442" y="598"/>
                  </a:lnTo>
                  <a:lnTo>
                    <a:pt x="436" y="598"/>
                  </a:lnTo>
                  <a:lnTo>
                    <a:pt x="428" y="594"/>
                  </a:lnTo>
                  <a:lnTo>
                    <a:pt x="416" y="584"/>
                  </a:lnTo>
                  <a:lnTo>
                    <a:pt x="402" y="568"/>
                  </a:lnTo>
                  <a:lnTo>
                    <a:pt x="402" y="568"/>
                  </a:lnTo>
                  <a:lnTo>
                    <a:pt x="368" y="566"/>
                  </a:lnTo>
                  <a:lnTo>
                    <a:pt x="368" y="566"/>
                  </a:lnTo>
                  <a:lnTo>
                    <a:pt x="350" y="594"/>
                  </a:lnTo>
                  <a:lnTo>
                    <a:pt x="350" y="594"/>
                  </a:lnTo>
                  <a:lnTo>
                    <a:pt x="348" y="604"/>
                  </a:lnTo>
                  <a:lnTo>
                    <a:pt x="346" y="616"/>
                  </a:lnTo>
                  <a:lnTo>
                    <a:pt x="340" y="628"/>
                  </a:lnTo>
                  <a:lnTo>
                    <a:pt x="336" y="634"/>
                  </a:lnTo>
                  <a:lnTo>
                    <a:pt x="332" y="638"/>
                  </a:lnTo>
                  <a:lnTo>
                    <a:pt x="332" y="6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18"/>
            <p:cNvSpPr/>
            <p:nvPr/>
          </p:nvSpPr>
          <p:spPr bwMode="auto">
            <a:xfrm>
              <a:off x="7495847" y="4405136"/>
              <a:ext cx="737743" cy="1032543"/>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6" h="666">
                  <a:moveTo>
                    <a:pt x="118" y="666"/>
                  </a:moveTo>
                  <a:lnTo>
                    <a:pt x="118" y="666"/>
                  </a:lnTo>
                  <a:lnTo>
                    <a:pt x="112" y="660"/>
                  </a:lnTo>
                  <a:lnTo>
                    <a:pt x="106" y="658"/>
                  </a:lnTo>
                  <a:lnTo>
                    <a:pt x="94" y="656"/>
                  </a:lnTo>
                  <a:lnTo>
                    <a:pt x="94" y="656"/>
                  </a:lnTo>
                  <a:lnTo>
                    <a:pt x="94" y="650"/>
                  </a:lnTo>
                  <a:lnTo>
                    <a:pt x="94" y="650"/>
                  </a:lnTo>
                  <a:lnTo>
                    <a:pt x="134" y="598"/>
                  </a:lnTo>
                  <a:lnTo>
                    <a:pt x="134" y="598"/>
                  </a:lnTo>
                  <a:lnTo>
                    <a:pt x="132" y="578"/>
                  </a:lnTo>
                  <a:lnTo>
                    <a:pt x="128" y="566"/>
                  </a:lnTo>
                  <a:lnTo>
                    <a:pt x="128" y="566"/>
                  </a:lnTo>
                  <a:lnTo>
                    <a:pt x="114" y="566"/>
                  </a:lnTo>
                  <a:lnTo>
                    <a:pt x="104" y="568"/>
                  </a:lnTo>
                  <a:lnTo>
                    <a:pt x="96" y="572"/>
                  </a:lnTo>
                  <a:lnTo>
                    <a:pt x="88" y="576"/>
                  </a:lnTo>
                  <a:lnTo>
                    <a:pt x="88" y="576"/>
                  </a:lnTo>
                  <a:lnTo>
                    <a:pt x="60" y="576"/>
                  </a:lnTo>
                  <a:lnTo>
                    <a:pt x="60" y="576"/>
                  </a:lnTo>
                  <a:lnTo>
                    <a:pt x="48" y="536"/>
                  </a:lnTo>
                  <a:lnTo>
                    <a:pt x="48" y="536"/>
                  </a:lnTo>
                  <a:lnTo>
                    <a:pt x="50" y="514"/>
                  </a:lnTo>
                  <a:lnTo>
                    <a:pt x="52" y="494"/>
                  </a:lnTo>
                  <a:lnTo>
                    <a:pt x="54" y="474"/>
                  </a:lnTo>
                  <a:lnTo>
                    <a:pt x="52" y="466"/>
                  </a:lnTo>
                  <a:lnTo>
                    <a:pt x="52" y="456"/>
                  </a:lnTo>
                  <a:lnTo>
                    <a:pt x="52" y="456"/>
                  </a:lnTo>
                  <a:lnTo>
                    <a:pt x="42" y="446"/>
                  </a:lnTo>
                  <a:lnTo>
                    <a:pt x="42" y="446"/>
                  </a:lnTo>
                  <a:lnTo>
                    <a:pt x="40" y="434"/>
                  </a:lnTo>
                  <a:lnTo>
                    <a:pt x="38" y="422"/>
                  </a:lnTo>
                  <a:lnTo>
                    <a:pt x="30" y="398"/>
                  </a:lnTo>
                  <a:lnTo>
                    <a:pt x="22" y="376"/>
                  </a:lnTo>
                  <a:lnTo>
                    <a:pt x="16" y="356"/>
                  </a:lnTo>
                  <a:lnTo>
                    <a:pt x="16" y="356"/>
                  </a:lnTo>
                  <a:lnTo>
                    <a:pt x="6" y="334"/>
                  </a:lnTo>
                  <a:lnTo>
                    <a:pt x="4" y="326"/>
                  </a:lnTo>
                  <a:lnTo>
                    <a:pt x="2" y="316"/>
                  </a:lnTo>
                  <a:lnTo>
                    <a:pt x="0" y="308"/>
                  </a:lnTo>
                  <a:lnTo>
                    <a:pt x="2" y="300"/>
                  </a:lnTo>
                  <a:lnTo>
                    <a:pt x="6" y="292"/>
                  </a:lnTo>
                  <a:lnTo>
                    <a:pt x="12" y="282"/>
                  </a:lnTo>
                  <a:lnTo>
                    <a:pt x="12" y="282"/>
                  </a:lnTo>
                  <a:lnTo>
                    <a:pt x="16" y="280"/>
                  </a:lnTo>
                  <a:lnTo>
                    <a:pt x="20" y="276"/>
                  </a:lnTo>
                  <a:lnTo>
                    <a:pt x="30" y="264"/>
                  </a:lnTo>
                  <a:lnTo>
                    <a:pt x="42" y="240"/>
                  </a:lnTo>
                  <a:lnTo>
                    <a:pt x="42" y="240"/>
                  </a:lnTo>
                  <a:lnTo>
                    <a:pt x="42" y="188"/>
                  </a:lnTo>
                  <a:lnTo>
                    <a:pt x="42" y="188"/>
                  </a:lnTo>
                  <a:lnTo>
                    <a:pt x="30" y="156"/>
                  </a:lnTo>
                  <a:lnTo>
                    <a:pt x="30" y="156"/>
                  </a:lnTo>
                  <a:lnTo>
                    <a:pt x="22" y="146"/>
                  </a:lnTo>
                  <a:lnTo>
                    <a:pt x="22" y="146"/>
                  </a:lnTo>
                  <a:lnTo>
                    <a:pt x="46" y="126"/>
                  </a:lnTo>
                  <a:lnTo>
                    <a:pt x="46" y="126"/>
                  </a:lnTo>
                  <a:lnTo>
                    <a:pt x="62" y="122"/>
                  </a:lnTo>
                  <a:lnTo>
                    <a:pt x="74" y="118"/>
                  </a:lnTo>
                  <a:lnTo>
                    <a:pt x="78" y="116"/>
                  </a:lnTo>
                  <a:lnTo>
                    <a:pt x="80" y="114"/>
                  </a:lnTo>
                  <a:lnTo>
                    <a:pt x="80" y="114"/>
                  </a:lnTo>
                  <a:lnTo>
                    <a:pt x="88" y="114"/>
                  </a:lnTo>
                  <a:lnTo>
                    <a:pt x="88" y="114"/>
                  </a:lnTo>
                  <a:lnTo>
                    <a:pt x="94" y="106"/>
                  </a:lnTo>
                  <a:lnTo>
                    <a:pt x="102" y="98"/>
                  </a:lnTo>
                  <a:lnTo>
                    <a:pt x="122" y="84"/>
                  </a:lnTo>
                  <a:lnTo>
                    <a:pt x="142" y="72"/>
                  </a:lnTo>
                  <a:lnTo>
                    <a:pt x="160" y="60"/>
                  </a:lnTo>
                  <a:lnTo>
                    <a:pt x="160" y="60"/>
                  </a:lnTo>
                  <a:lnTo>
                    <a:pt x="168" y="52"/>
                  </a:lnTo>
                  <a:lnTo>
                    <a:pt x="176" y="46"/>
                  </a:lnTo>
                  <a:lnTo>
                    <a:pt x="188" y="42"/>
                  </a:lnTo>
                  <a:lnTo>
                    <a:pt x="200" y="38"/>
                  </a:lnTo>
                  <a:lnTo>
                    <a:pt x="226" y="32"/>
                  </a:lnTo>
                  <a:lnTo>
                    <a:pt x="238" y="28"/>
                  </a:lnTo>
                  <a:lnTo>
                    <a:pt x="250" y="22"/>
                  </a:lnTo>
                  <a:lnTo>
                    <a:pt x="250" y="22"/>
                  </a:lnTo>
                  <a:lnTo>
                    <a:pt x="256" y="8"/>
                  </a:lnTo>
                  <a:lnTo>
                    <a:pt x="258" y="4"/>
                  </a:lnTo>
                  <a:lnTo>
                    <a:pt x="260" y="2"/>
                  </a:lnTo>
                  <a:lnTo>
                    <a:pt x="270" y="0"/>
                  </a:lnTo>
                  <a:lnTo>
                    <a:pt x="284" y="0"/>
                  </a:lnTo>
                  <a:lnTo>
                    <a:pt x="284" y="0"/>
                  </a:lnTo>
                  <a:lnTo>
                    <a:pt x="286" y="48"/>
                  </a:lnTo>
                  <a:lnTo>
                    <a:pt x="286" y="48"/>
                  </a:lnTo>
                  <a:lnTo>
                    <a:pt x="292" y="52"/>
                  </a:lnTo>
                  <a:lnTo>
                    <a:pt x="298" y="54"/>
                  </a:lnTo>
                  <a:lnTo>
                    <a:pt x="314" y="56"/>
                  </a:lnTo>
                  <a:lnTo>
                    <a:pt x="314" y="56"/>
                  </a:lnTo>
                  <a:lnTo>
                    <a:pt x="320" y="50"/>
                  </a:lnTo>
                  <a:lnTo>
                    <a:pt x="322" y="44"/>
                  </a:lnTo>
                  <a:lnTo>
                    <a:pt x="326" y="34"/>
                  </a:lnTo>
                  <a:lnTo>
                    <a:pt x="330" y="22"/>
                  </a:lnTo>
                  <a:lnTo>
                    <a:pt x="332" y="18"/>
                  </a:lnTo>
                  <a:lnTo>
                    <a:pt x="334" y="14"/>
                  </a:lnTo>
                  <a:lnTo>
                    <a:pt x="334" y="14"/>
                  </a:lnTo>
                  <a:lnTo>
                    <a:pt x="338" y="24"/>
                  </a:lnTo>
                  <a:lnTo>
                    <a:pt x="344" y="36"/>
                  </a:lnTo>
                  <a:lnTo>
                    <a:pt x="350" y="42"/>
                  </a:lnTo>
                  <a:lnTo>
                    <a:pt x="356" y="46"/>
                  </a:lnTo>
                  <a:lnTo>
                    <a:pt x="362" y="50"/>
                  </a:lnTo>
                  <a:lnTo>
                    <a:pt x="370" y="54"/>
                  </a:lnTo>
                  <a:lnTo>
                    <a:pt x="370" y="54"/>
                  </a:lnTo>
                  <a:lnTo>
                    <a:pt x="384" y="54"/>
                  </a:lnTo>
                  <a:lnTo>
                    <a:pt x="396" y="52"/>
                  </a:lnTo>
                  <a:lnTo>
                    <a:pt x="410" y="48"/>
                  </a:lnTo>
                  <a:lnTo>
                    <a:pt x="424" y="42"/>
                  </a:lnTo>
                  <a:lnTo>
                    <a:pt x="424" y="42"/>
                  </a:lnTo>
                  <a:lnTo>
                    <a:pt x="442" y="42"/>
                  </a:lnTo>
                  <a:lnTo>
                    <a:pt x="442" y="42"/>
                  </a:lnTo>
                  <a:lnTo>
                    <a:pt x="438" y="48"/>
                  </a:lnTo>
                  <a:lnTo>
                    <a:pt x="432" y="54"/>
                  </a:lnTo>
                  <a:lnTo>
                    <a:pt x="422" y="66"/>
                  </a:lnTo>
                  <a:lnTo>
                    <a:pt x="418" y="74"/>
                  </a:lnTo>
                  <a:lnTo>
                    <a:pt x="414" y="80"/>
                  </a:lnTo>
                  <a:lnTo>
                    <a:pt x="414" y="88"/>
                  </a:lnTo>
                  <a:lnTo>
                    <a:pt x="414" y="96"/>
                  </a:lnTo>
                  <a:lnTo>
                    <a:pt x="414" y="96"/>
                  </a:lnTo>
                  <a:lnTo>
                    <a:pt x="428" y="112"/>
                  </a:lnTo>
                  <a:lnTo>
                    <a:pt x="440" y="128"/>
                  </a:lnTo>
                  <a:lnTo>
                    <a:pt x="452" y="146"/>
                  </a:lnTo>
                  <a:lnTo>
                    <a:pt x="466" y="168"/>
                  </a:lnTo>
                  <a:lnTo>
                    <a:pt x="466" y="168"/>
                  </a:lnTo>
                  <a:lnTo>
                    <a:pt x="464" y="192"/>
                  </a:lnTo>
                  <a:lnTo>
                    <a:pt x="464" y="192"/>
                  </a:lnTo>
                  <a:lnTo>
                    <a:pt x="460" y="196"/>
                  </a:lnTo>
                  <a:lnTo>
                    <a:pt x="456" y="202"/>
                  </a:lnTo>
                  <a:lnTo>
                    <a:pt x="450" y="218"/>
                  </a:lnTo>
                  <a:lnTo>
                    <a:pt x="450" y="218"/>
                  </a:lnTo>
                  <a:lnTo>
                    <a:pt x="440" y="228"/>
                  </a:lnTo>
                  <a:lnTo>
                    <a:pt x="430" y="236"/>
                  </a:lnTo>
                  <a:lnTo>
                    <a:pt x="422" y="240"/>
                  </a:lnTo>
                  <a:lnTo>
                    <a:pt x="414" y="242"/>
                  </a:lnTo>
                  <a:lnTo>
                    <a:pt x="396" y="244"/>
                  </a:lnTo>
                  <a:lnTo>
                    <a:pt x="386" y="246"/>
                  </a:lnTo>
                  <a:lnTo>
                    <a:pt x="376" y="250"/>
                  </a:lnTo>
                  <a:lnTo>
                    <a:pt x="376" y="250"/>
                  </a:lnTo>
                  <a:lnTo>
                    <a:pt x="360" y="262"/>
                  </a:lnTo>
                  <a:lnTo>
                    <a:pt x="352" y="272"/>
                  </a:lnTo>
                  <a:lnTo>
                    <a:pt x="348" y="276"/>
                  </a:lnTo>
                  <a:lnTo>
                    <a:pt x="348" y="282"/>
                  </a:lnTo>
                  <a:lnTo>
                    <a:pt x="348" y="304"/>
                  </a:lnTo>
                  <a:lnTo>
                    <a:pt x="348" y="304"/>
                  </a:lnTo>
                  <a:lnTo>
                    <a:pt x="354" y="312"/>
                  </a:lnTo>
                  <a:lnTo>
                    <a:pt x="356" y="322"/>
                  </a:lnTo>
                  <a:lnTo>
                    <a:pt x="354" y="332"/>
                  </a:lnTo>
                  <a:lnTo>
                    <a:pt x="350" y="344"/>
                  </a:lnTo>
                  <a:lnTo>
                    <a:pt x="350" y="344"/>
                  </a:lnTo>
                  <a:lnTo>
                    <a:pt x="328" y="366"/>
                  </a:lnTo>
                  <a:lnTo>
                    <a:pt x="328" y="366"/>
                  </a:lnTo>
                  <a:lnTo>
                    <a:pt x="308" y="382"/>
                  </a:lnTo>
                  <a:lnTo>
                    <a:pt x="302" y="386"/>
                  </a:lnTo>
                  <a:lnTo>
                    <a:pt x="298" y="392"/>
                  </a:lnTo>
                  <a:lnTo>
                    <a:pt x="296" y="400"/>
                  </a:lnTo>
                  <a:lnTo>
                    <a:pt x="296" y="408"/>
                  </a:lnTo>
                  <a:lnTo>
                    <a:pt x="300" y="440"/>
                  </a:lnTo>
                  <a:lnTo>
                    <a:pt x="300" y="440"/>
                  </a:lnTo>
                  <a:lnTo>
                    <a:pt x="292" y="468"/>
                  </a:lnTo>
                  <a:lnTo>
                    <a:pt x="292" y="468"/>
                  </a:lnTo>
                  <a:lnTo>
                    <a:pt x="278" y="480"/>
                  </a:lnTo>
                  <a:lnTo>
                    <a:pt x="270" y="490"/>
                  </a:lnTo>
                  <a:lnTo>
                    <a:pt x="266" y="496"/>
                  </a:lnTo>
                  <a:lnTo>
                    <a:pt x="264" y="502"/>
                  </a:lnTo>
                  <a:lnTo>
                    <a:pt x="264" y="522"/>
                  </a:lnTo>
                  <a:lnTo>
                    <a:pt x="264" y="522"/>
                  </a:lnTo>
                  <a:lnTo>
                    <a:pt x="266" y="546"/>
                  </a:lnTo>
                  <a:lnTo>
                    <a:pt x="266" y="546"/>
                  </a:lnTo>
                  <a:lnTo>
                    <a:pt x="262" y="560"/>
                  </a:lnTo>
                  <a:lnTo>
                    <a:pt x="256" y="576"/>
                  </a:lnTo>
                  <a:lnTo>
                    <a:pt x="254" y="596"/>
                  </a:lnTo>
                  <a:lnTo>
                    <a:pt x="254" y="614"/>
                  </a:lnTo>
                  <a:lnTo>
                    <a:pt x="254" y="614"/>
                  </a:lnTo>
                  <a:lnTo>
                    <a:pt x="260" y="630"/>
                  </a:lnTo>
                  <a:lnTo>
                    <a:pt x="260" y="630"/>
                  </a:lnTo>
                  <a:lnTo>
                    <a:pt x="224" y="650"/>
                  </a:lnTo>
                  <a:lnTo>
                    <a:pt x="224" y="650"/>
                  </a:lnTo>
                  <a:lnTo>
                    <a:pt x="216" y="642"/>
                  </a:lnTo>
                  <a:lnTo>
                    <a:pt x="206" y="638"/>
                  </a:lnTo>
                  <a:lnTo>
                    <a:pt x="196" y="636"/>
                  </a:lnTo>
                  <a:lnTo>
                    <a:pt x="188" y="638"/>
                  </a:lnTo>
                  <a:lnTo>
                    <a:pt x="178" y="642"/>
                  </a:lnTo>
                  <a:lnTo>
                    <a:pt x="168" y="646"/>
                  </a:lnTo>
                  <a:lnTo>
                    <a:pt x="148" y="654"/>
                  </a:lnTo>
                  <a:lnTo>
                    <a:pt x="148" y="654"/>
                  </a:lnTo>
                  <a:lnTo>
                    <a:pt x="134" y="660"/>
                  </a:lnTo>
                  <a:lnTo>
                    <a:pt x="118" y="666"/>
                  </a:lnTo>
                  <a:lnTo>
                    <a:pt x="118" y="66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19"/>
            <p:cNvSpPr/>
            <p:nvPr/>
          </p:nvSpPr>
          <p:spPr bwMode="auto">
            <a:xfrm>
              <a:off x="4962826" y="3750881"/>
              <a:ext cx="1538811" cy="14821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72" h="956">
                  <a:moveTo>
                    <a:pt x="432" y="956"/>
                  </a:moveTo>
                  <a:lnTo>
                    <a:pt x="432" y="956"/>
                  </a:lnTo>
                  <a:lnTo>
                    <a:pt x="422" y="952"/>
                  </a:lnTo>
                  <a:lnTo>
                    <a:pt x="422" y="952"/>
                  </a:lnTo>
                  <a:lnTo>
                    <a:pt x="406" y="942"/>
                  </a:lnTo>
                  <a:lnTo>
                    <a:pt x="392" y="934"/>
                  </a:lnTo>
                  <a:lnTo>
                    <a:pt x="380" y="928"/>
                  </a:lnTo>
                  <a:lnTo>
                    <a:pt x="368" y="920"/>
                  </a:lnTo>
                  <a:lnTo>
                    <a:pt x="368" y="920"/>
                  </a:lnTo>
                  <a:lnTo>
                    <a:pt x="354" y="904"/>
                  </a:lnTo>
                  <a:lnTo>
                    <a:pt x="354" y="904"/>
                  </a:lnTo>
                  <a:lnTo>
                    <a:pt x="354" y="888"/>
                  </a:lnTo>
                  <a:lnTo>
                    <a:pt x="354" y="888"/>
                  </a:lnTo>
                  <a:lnTo>
                    <a:pt x="362" y="878"/>
                  </a:lnTo>
                  <a:lnTo>
                    <a:pt x="368" y="866"/>
                  </a:lnTo>
                  <a:lnTo>
                    <a:pt x="370" y="858"/>
                  </a:lnTo>
                  <a:lnTo>
                    <a:pt x="368" y="848"/>
                  </a:lnTo>
                  <a:lnTo>
                    <a:pt x="366" y="840"/>
                  </a:lnTo>
                  <a:lnTo>
                    <a:pt x="362" y="832"/>
                  </a:lnTo>
                  <a:lnTo>
                    <a:pt x="350" y="816"/>
                  </a:lnTo>
                  <a:lnTo>
                    <a:pt x="350" y="816"/>
                  </a:lnTo>
                  <a:lnTo>
                    <a:pt x="342" y="808"/>
                  </a:lnTo>
                  <a:lnTo>
                    <a:pt x="336" y="798"/>
                  </a:lnTo>
                  <a:lnTo>
                    <a:pt x="324" y="780"/>
                  </a:lnTo>
                  <a:lnTo>
                    <a:pt x="316" y="764"/>
                  </a:lnTo>
                  <a:lnTo>
                    <a:pt x="306" y="750"/>
                  </a:lnTo>
                  <a:lnTo>
                    <a:pt x="306" y="750"/>
                  </a:lnTo>
                  <a:lnTo>
                    <a:pt x="298" y="730"/>
                  </a:lnTo>
                  <a:lnTo>
                    <a:pt x="294" y="726"/>
                  </a:lnTo>
                  <a:lnTo>
                    <a:pt x="290" y="722"/>
                  </a:lnTo>
                  <a:lnTo>
                    <a:pt x="286" y="720"/>
                  </a:lnTo>
                  <a:lnTo>
                    <a:pt x="282" y="720"/>
                  </a:lnTo>
                  <a:lnTo>
                    <a:pt x="266" y="720"/>
                  </a:lnTo>
                  <a:lnTo>
                    <a:pt x="266" y="720"/>
                  </a:lnTo>
                  <a:lnTo>
                    <a:pt x="248" y="712"/>
                  </a:lnTo>
                  <a:lnTo>
                    <a:pt x="248" y="712"/>
                  </a:lnTo>
                  <a:lnTo>
                    <a:pt x="224" y="678"/>
                  </a:lnTo>
                  <a:lnTo>
                    <a:pt x="224" y="678"/>
                  </a:lnTo>
                  <a:lnTo>
                    <a:pt x="206" y="626"/>
                  </a:lnTo>
                  <a:lnTo>
                    <a:pt x="206" y="626"/>
                  </a:lnTo>
                  <a:lnTo>
                    <a:pt x="192" y="608"/>
                  </a:lnTo>
                  <a:lnTo>
                    <a:pt x="192" y="608"/>
                  </a:lnTo>
                  <a:lnTo>
                    <a:pt x="178" y="608"/>
                  </a:lnTo>
                  <a:lnTo>
                    <a:pt x="170" y="614"/>
                  </a:lnTo>
                  <a:lnTo>
                    <a:pt x="164" y="620"/>
                  </a:lnTo>
                  <a:lnTo>
                    <a:pt x="162" y="630"/>
                  </a:lnTo>
                  <a:lnTo>
                    <a:pt x="162" y="652"/>
                  </a:lnTo>
                  <a:lnTo>
                    <a:pt x="160" y="662"/>
                  </a:lnTo>
                  <a:lnTo>
                    <a:pt x="156" y="674"/>
                  </a:lnTo>
                  <a:lnTo>
                    <a:pt x="156" y="674"/>
                  </a:lnTo>
                  <a:lnTo>
                    <a:pt x="148" y="670"/>
                  </a:lnTo>
                  <a:lnTo>
                    <a:pt x="148" y="670"/>
                  </a:lnTo>
                  <a:lnTo>
                    <a:pt x="146" y="652"/>
                  </a:lnTo>
                  <a:lnTo>
                    <a:pt x="140" y="634"/>
                  </a:lnTo>
                  <a:lnTo>
                    <a:pt x="134" y="620"/>
                  </a:lnTo>
                  <a:lnTo>
                    <a:pt x="130" y="606"/>
                  </a:lnTo>
                  <a:lnTo>
                    <a:pt x="130" y="606"/>
                  </a:lnTo>
                  <a:lnTo>
                    <a:pt x="134" y="602"/>
                  </a:lnTo>
                  <a:lnTo>
                    <a:pt x="136" y="598"/>
                  </a:lnTo>
                  <a:lnTo>
                    <a:pt x="138" y="590"/>
                  </a:lnTo>
                  <a:lnTo>
                    <a:pt x="138" y="576"/>
                  </a:lnTo>
                  <a:lnTo>
                    <a:pt x="138" y="576"/>
                  </a:lnTo>
                  <a:lnTo>
                    <a:pt x="142" y="538"/>
                  </a:lnTo>
                  <a:lnTo>
                    <a:pt x="142" y="538"/>
                  </a:lnTo>
                  <a:lnTo>
                    <a:pt x="134" y="518"/>
                  </a:lnTo>
                  <a:lnTo>
                    <a:pt x="130" y="500"/>
                  </a:lnTo>
                  <a:lnTo>
                    <a:pt x="128" y="482"/>
                  </a:lnTo>
                  <a:lnTo>
                    <a:pt x="130" y="466"/>
                  </a:lnTo>
                  <a:lnTo>
                    <a:pt x="130" y="466"/>
                  </a:lnTo>
                  <a:lnTo>
                    <a:pt x="140" y="454"/>
                  </a:lnTo>
                  <a:lnTo>
                    <a:pt x="150" y="442"/>
                  </a:lnTo>
                  <a:lnTo>
                    <a:pt x="150" y="442"/>
                  </a:lnTo>
                  <a:lnTo>
                    <a:pt x="146" y="396"/>
                  </a:lnTo>
                  <a:lnTo>
                    <a:pt x="146" y="396"/>
                  </a:lnTo>
                  <a:lnTo>
                    <a:pt x="124" y="364"/>
                  </a:lnTo>
                  <a:lnTo>
                    <a:pt x="124" y="364"/>
                  </a:lnTo>
                  <a:lnTo>
                    <a:pt x="114" y="326"/>
                  </a:lnTo>
                  <a:lnTo>
                    <a:pt x="110" y="312"/>
                  </a:lnTo>
                  <a:lnTo>
                    <a:pt x="104" y="300"/>
                  </a:lnTo>
                  <a:lnTo>
                    <a:pt x="104" y="300"/>
                  </a:lnTo>
                  <a:lnTo>
                    <a:pt x="84" y="276"/>
                  </a:lnTo>
                  <a:lnTo>
                    <a:pt x="68" y="254"/>
                  </a:lnTo>
                  <a:lnTo>
                    <a:pt x="54" y="232"/>
                  </a:lnTo>
                  <a:lnTo>
                    <a:pt x="50" y="222"/>
                  </a:lnTo>
                  <a:lnTo>
                    <a:pt x="48" y="212"/>
                  </a:lnTo>
                  <a:lnTo>
                    <a:pt x="48" y="212"/>
                  </a:lnTo>
                  <a:lnTo>
                    <a:pt x="12" y="188"/>
                  </a:lnTo>
                  <a:lnTo>
                    <a:pt x="12" y="188"/>
                  </a:lnTo>
                  <a:lnTo>
                    <a:pt x="6" y="178"/>
                  </a:lnTo>
                  <a:lnTo>
                    <a:pt x="6" y="178"/>
                  </a:lnTo>
                  <a:lnTo>
                    <a:pt x="0" y="178"/>
                  </a:lnTo>
                  <a:lnTo>
                    <a:pt x="0" y="178"/>
                  </a:lnTo>
                  <a:lnTo>
                    <a:pt x="0" y="154"/>
                  </a:lnTo>
                  <a:lnTo>
                    <a:pt x="0" y="142"/>
                  </a:lnTo>
                  <a:lnTo>
                    <a:pt x="2" y="134"/>
                  </a:lnTo>
                  <a:lnTo>
                    <a:pt x="2" y="134"/>
                  </a:lnTo>
                  <a:lnTo>
                    <a:pt x="10" y="130"/>
                  </a:lnTo>
                  <a:lnTo>
                    <a:pt x="16" y="124"/>
                  </a:lnTo>
                  <a:lnTo>
                    <a:pt x="20" y="118"/>
                  </a:lnTo>
                  <a:lnTo>
                    <a:pt x="22" y="110"/>
                  </a:lnTo>
                  <a:lnTo>
                    <a:pt x="24" y="96"/>
                  </a:lnTo>
                  <a:lnTo>
                    <a:pt x="26" y="80"/>
                  </a:lnTo>
                  <a:lnTo>
                    <a:pt x="26" y="80"/>
                  </a:lnTo>
                  <a:lnTo>
                    <a:pt x="0" y="50"/>
                  </a:lnTo>
                  <a:lnTo>
                    <a:pt x="0" y="50"/>
                  </a:lnTo>
                  <a:lnTo>
                    <a:pt x="0" y="28"/>
                  </a:lnTo>
                  <a:lnTo>
                    <a:pt x="0" y="28"/>
                  </a:lnTo>
                  <a:lnTo>
                    <a:pt x="74" y="24"/>
                  </a:lnTo>
                  <a:lnTo>
                    <a:pt x="74" y="24"/>
                  </a:lnTo>
                  <a:lnTo>
                    <a:pt x="82" y="28"/>
                  </a:lnTo>
                  <a:lnTo>
                    <a:pt x="92" y="38"/>
                  </a:lnTo>
                  <a:lnTo>
                    <a:pt x="102" y="50"/>
                  </a:lnTo>
                  <a:lnTo>
                    <a:pt x="112" y="64"/>
                  </a:lnTo>
                  <a:lnTo>
                    <a:pt x="112" y="64"/>
                  </a:lnTo>
                  <a:lnTo>
                    <a:pt x="112" y="76"/>
                  </a:lnTo>
                  <a:lnTo>
                    <a:pt x="116" y="88"/>
                  </a:lnTo>
                  <a:lnTo>
                    <a:pt x="122" y="98"/>
                  </a:lnTo>
                  <a:lnTo>
                    <a:pt x="128" y="110"/>
                  </a:lnTo>
                  <a:lnTo>
                    <a:pt x="146" y="132"/>
                  </a:lnTo>
                  <a:lnTo>
                    <a:pt x="166" y="152"/>
                  </a:lnTo>
                  <a:lnTo>
                    <a:pt x="166" y="152"/>
                  </a:lnTo>
                  <a:lnTo>
                    <a:pt x="174" y="152"/>
                  </a:lnTo>
                  <a:lnTo>
                    <a:pt x="182" y="154"/>
                  </a:lnTo>
                  <a:lnTo>
                    <a:pt x="186" y="156"/>
                  </a:lnTo>
                  <a:lnTo>
                    <a:pt x="190" y="158"/>
                  </a:lnTo>
                  <a:lnTo>
                    <a:pt x="200" y="172"/>
                  </a:lnTo>
                  <a:lnTo>
                    <a:pt x="200" y="172"/>
                  </a:lnTo>
                  <a:lnTo>
                    <a:pt x="208" y="170"/>
                  </a:lnTo>
                  <a:lnTo>
                    <a:pt x="216" y="170"/>
                  </a:lnTo>
                  <a:lnTo>
                    <a:pt x="224" y="166"/>
                  </a:lnTo>
                  <a:lnTo>
                    <a:pt x="236" y="158"/>
                  </a:lnTo>
                  <a:lnTo>
                    <a:pt x="236" y="158"/>
                  </a:lnTo>
                  <a:lnTo>
                    <a:pt x="242" y="158"/>
                  </a:lnTo>
                  <a:lnTo>
                    <a:pt x="242" y="158"/>
                  </a:lnTo>
                  <a:lnTo>
                    <a:pt x="248" y="162"/>
                  </a:lnTo>
                  <a:lnTo>
                    <a:pt x="248" y="162"/>
                  </a:lnTo>
                  <a:lnTo>
                    <a:pt x="248" y="166"/>
                  </a:lnTo>
                  <a:lnTo>
                    <a:pt x="250" y="170"/>
                  </a:lnTo>
                  <a:lnTo>
                    <a:pt x="254" y="172"/>
                  </a:lnTo>
                  <a:lnTo>
                    <a:pt x="258" y="174"/>
                  </a:lnTo>
                  <a:lnTo>
                    <a:pt x="270" y="176"/>
                  </a:lnTo>
                  <a:lnTo>
                    <a:pt x="282" y="178"/>
                  </a:lnTo>
                  <a:lnTo>
                    <a:pt x="282" y="178"/>
                  </a:lnTo>
                  <a:lnTo>
                    <a:pt x="290" y="188"/>
                  </a:lnTo>
                  <a:lnTo>
                    <a:pt x="290" y="188"/>
                  </a:lnTo>
                  <a:lnTo>
                    <a:pt x="310" y="188"/>
                  </a:lnTo>
                  <a:lnTo>
                    <a:pt x="310" y="188"/>
                  </a:lnTo>
                  <a:lnTo>
                    <a:pt x="328" y="174"/>
                  </a:lnTo>
                  <a:lnTo>
                    <a:pt x="328" y="174"/>
                  </a:lnTo>
                  <a:lnTo>
                    <a:pt x="374" y="166"/>
                  </a:lnTo>
                  <a:lnTo>
                    <a:pt x="374" y="166"/>
                  </a:lnTo>
                  <a:lnTo>
                    <a:pt x="378" y="160"/>
                  </a:lnTo>
                  <a:lnTo>
                    <a:pt x="382" y="154"/>
                  </a:lnTo>
                  <a:lnTo>
                    <a:pt x="382" y="154"/>
                  </a:lnTo>
                  <a:lnTo>
                    <a:pt x="382" y="142"/>
                  </a:lnTo>
                  <a:lnTo>
                    <a:pt x="378" y="128"/>
                  </a:lnTo>
                  <a:lnTo>
                    <a:pt x="372" y="104"/>
                  </a:lnTo>
                  <a:lnTo>
                    <a:pt x="368" y="92"/>
                  </a:lnTo>
                  <a:lnTo>
                    <a:pt x="366" y="80"/>
                  </a:lnTo>
                  <a:lnTo>
                    <a:pt x="368" y="72"/>
                  </a:lnTo>
                  <a:lnTo>
                    <a:pt x="370" y="66"/>
                  </a:lnTo>
                  <a:lnTo>
                    <a:pt x="370" y="66"/>
                  </a:lnTo>
                  <a:lnTo>
                    <a:pt x="376" y="70"/>
                  </a:lnTo>
                  <a:lnTo>
                    <a:pt x="384" y="78"/>
                  </a:lnTo>
                  <a:lnTo>
                    <a:pt x="392" y="84"/>
                  </a:lnTo>
                  <a:lnTo>
                    <a:pt x="406" y="92"/>
                  </a:lnTo>
                  <a:lnTo>
                    <a:pt x="406" y="92"/>
                  </a:lnTo>
                  <a:lnTo>
                    <a:pt x="412" y="100"/>
                  </a:lnTo>
                  <a:lnTo>
                    <a:pt x="412" y="100"/>
                  </a:lnTo>
                  <a:lnTo>
                    <a:pt x="424" y="104"/>
                  </a:lnTo>
                  <a:lnTo>
                    <a:pt x="438" y="104"/>
                  </a:lnTo>
                  <a:lnTo>
                    <a:pt x="452" y="104"/>
                  </a:lnTo>
                  <a:lnTo>
                    <a:pt x="468" y="100"/>
                  </a:lnTo>
                  <a:lnTo>
                    <a:pt x="468" y="100"/>
                  </a:lnTo>
                  <a:lnTo>
                    <a:pt x="484" y="84"/>
                  </a:lnTo>
                  <a:lnTo>
                    <a:pt x="484" y="84"/>
                  </a:lnTo>
                  <a:lnTo>
                    <a:pt x="482" y="64"/>
                  </a:lnTo>
                  <a:lnTo>
                    <a:pt x="478" y="50"/>
                  </a:lnTo>
                  <a:lnTo>
                    <a:pt x="474" y="40"/>
                  </a:lnTo>
                  <a:lnTo>
                    <a:pt x="472" y="30"/>
                  </a:lnTo>
                  <a:lnTo>
                    <a:pt x="472" y="30"/>
                  </a:lnTo>
                  <a:lnTo>
                    <a:pt x="482" y="18"/>
                  </a:lnTo>
                  <a:lnTo>
                    <a:pt x="494" y="8"/>
                  </a:lnTo>
                  <a:lnTo>
                    <a:pt x="502" y="2"/>
                  </a:lnTo>
                  <a:lnTo>
                    <a:pt x="508" y="0"/>
                  </a:lnTo>
                  <a:lnTo>
                    <a:pt x="516" y="0"/>
                  </a:lnTo>
                  <a:lnTo>
                    <a:pt x="526" y="4"/>
                  </a:lnTo>
                  <a:lnTo>
                    <a:pt x="526" y="4"/>
                  </a:lnTo>
                  <a:lnTo>
                    <a:pt x="530" y="16"/>
                  </a:lnTo>
                  <a:lnTo>
                    <a:pt x="536" y="26"/>
                  </a:lnTo>
                  <a:lnTo>
                    <a:pt x="546" y="36"/>
                  </a:lnTo>
                  <a:lnTo>
                    <a:pt x="562" y="50"/>
                  </a:lnTo>
                  <a:lnTo>
                    <a:pt x="562" y="50"/>
                  </a:lnTo>
                  <a:lnTo>
                    <a:pt x="588" y="60"/>
                  </a:lnTo>
                  <a:lnTo>
                    <a:pt x="588" y="60"/>
                  </a:lnTo>
                  <a:lnTo>
                    <a:pt x="598" y="72"/>
                  </a:lnTo>
                  <a:lnTo>
                    <a:pt x="612" y="84"/>
                  </a:lnTo>
                  <a:lnTo>
                    <a:pt x="628" y="98"/>
                  </a:lnTo>
                  <a:lnTo>
                    <a:pt x="636" y="106"/>
                  </a:lnTo>
                  <a:lnTo>
                    <a:pt x="642" y="118"/>
                  </a:lnTo>
                  <a:lnTo>
                    <a:pt x="642" y="118"/>
                  </a:lnTo>
                  <a:lnTo>
                    <a:pt x="650" y="138"/>
                  </a:lnTo>
                  <a:lnTo>
                    <a:pt x="650" y="138"/>
                  </a:lnTo>
                  <a:lnTo>
                    <a:pt x="656" y="150"/>
                  </a:lnTo>
                  <a:lnTo>
                    <a:pt x="666" y="164"/>
                  </a:lnTo>
                  <a:lnTo>
                    <a:pt x="678" y="176"/>
                  </a:lnTo>
                  <a:lnTo>
                    <a:pt x="686" y="182"/>
                  </a:lnTo>
                  <a:lnTo>
                    <a:pt x="694" y="184"/>
                  </a:lnTo>
                  <a:lnTo>
                    <a:pt x="694" y="184"/>
                  </a:lnTo>
                  <a:lnTo>
                    <a:pt x="764" y="184"/>
                  </a:lnTo>
                  <a:lnTo>
                    <a:pt x="764" y="184"/>
                  </a:lnTo>
                  <a:lnTo>
                    <a:pt x="774" y="178"/>
                  </a:lnTo>
                  <a:lnTo>
                    <a:pt x="786" y="172"/>
                  </a:lnTo>
                  <a:lnTo>
                    <a:pt x="798" y="168"/>
                  </a:lnTo>
                  <a:lnTo>
                    <a:pt x="812" y="168"/>
                  </a:lnTo>
                  <a:lnTo>
                    <a:pt x="812" y="168"/>
                  </a:lnTo>
                  <a:lnTo>
                    <a:pt x="858" y="184"/>
                  </a:lnTo>
                  <a:lnTo>
                    <a:pt x="858" y="184"/>
                  </a:lnTo>
                  <a:lnTo>
                    <a:pt x="900" y="184"/>
                  </a:lnTo>
                  <a:lnTo>
                    <a:pt x="900" y="184"/>
                  </a:lnTo>
                  <a:lnTo>
                    <a:pt x="920" y="202"/>
                  </a:lnTo>
                  <a:lnTo>
                    <a:pt x="932" y="208"/>
                  </a:lnTo>
                  <a:lnTo>
                    <a:pt x="952" y="210"/>
                  </a:lnTo>
                  <a:lnTo>
                    <a:pt x="952" y="210"/>
                  </a:lnTo>
                  <a:lnTo>
                    <a:pt x="972" y="228"/>
                  </a:lnTo>
                  <a:lnTo>
                    <a:pt x="972" y="228"/>
                  </a:lnTo>
                  <a:lnTo>
                    <a:pt x="972" y="278"/>
                  </a:lnTo>
                  <a:lnTo>
                    <a:pt x="972" y="278"/>
                  </a:lnTo>
                  <a:lnTo>
                    <a:pt x="958" y="296"/>
                  </a:lnTo>
                  <a:lnTo>
                    <a:pt x="946" y="316"/>
                  </a:lnTo>
                  <a:lnTo>
                    <a:pt x="938" y="336"/>
                  </a:lnTo>
                  <a:lnTo>
                    <a:pt x="930" y="358"/>
                  </a:lnTo>
                  <a:lnTo>
                    <a:pt x="930" y="358"/>
                  </a:lnTo>
                  <a:lnTo>
                    <a:pt x="908" y="388"/>
                  </a:lnTo>
                  <a:lnTo>
                    <a:pt x="880" y="418"/>
                  </a:lnTo>
                  <a:lnTo>
                    <a:pt x="880" y="418"/>
                  </a:lnTo>
                  <a:lnTo>
                    <a:pt x="866" y="422"/>
                  </a:lnTo>
                  <a:lnTo>
                    <a:pt x="856" y="422"/>
                  </a:lnTo>
                  <a:lnTo>
                    <a:pt x="846" y="420"/>
                  </a:lnTo>
                  <a:lnTo>
                    <a:pt x="840" y="418"/>
                  </a:lnTo>
                  <a:lnTo>
                    <a:pt x="828" y="406"/>
                  </a:lnTo>
                  <a:lnTo>
                    <a:pt x="812" y="394"/>
                  </a:lnTo>
                  <a:lnTo>
                    <a:pt x="812" y="394"/>
                  </a:lnTo>
                  <a:lnTo>
                    <a:pt x="806" y="388"/>
                  </a:lnTo>
                  <a:lnTo>
                    <a:pt x="800" y="382"/>
                  </a:lnTo>
                  <a:lnTo>
                    <a:pt x="788" y="376"/>
                  </a:lnTo>
                  <a:lnTo>
                    <a:pt x="778" y="374"/>
                  </a:lnTo>
                  <a:lnTo>
                    <a:pt x="768" y="374"/>
                  </a:lnTo>
                  <a:lnTo>
                    <a:pt x="768" y="374"/>
                  </a:lnTo>
                  <a:lnTo>
                    <a:pt x="764" y="382"/>
                  </a:lnTo>
                  <a:lnTo>
                    <a:pt x="764" y="382"/>
                  </a:lnTo>
                  <a:lnTo>
                    <a:pt x="764" y="422"/>
                  </a:lnTo>
                  <a:lnTo>
                    <a:pt x="764" y="422"/>
                  </a:lnTo>
                  <a:lnTo>
                    <a:pt x="768" y="434"/>
                  </a:lnTo>
                  <a:lnTo>
                    <a:pt x="772" y="446"/>
                  </a:lnTo>
                  <a:lnTo>
                    <a:pt x="772" y="460"/>
                  </a:lnTo>
                  <a:lnTo>
                    <a:pt x="772" y="478"/>
                  </a:lnTo>
                  <a:lnTo>
                    <a:pt x="772" y="478"/>
                  </a:lnTo>
                  <a:lnTo>
                    <a:pt x="770" y="492"/>
                  </a:lnTo>
                  <a:lnTo>
                    <a:pt x="766" y="510"/>
                  </a:lnTo>
                  <a:lnTo>
                    <a:pt x="766" y="528"/>
                  </a:lnTo>
                  <a:lnTo>
                    <a:pt x="768" y="548"/>
                  </a:lnTo>
                  <a:lnTo>
                    <a:pt x="768" y="548"/>
                  </a:lnTo>
                  <a:lnTo>
                    <a:pt x="784" y="564"/>
                  </a:lnTo>
                  <a:lnTo>
                    <a:pt x="784" y="564"/>
                  </a:lnTo>
                  <a:lnTo>
                    <a:pt x="790" y="568"/>
                  </a:lnTo>
                  <a:lnTo>
                    <a:pt x="796" y="574"/>
                  </a:lnTo>
                  <a:lnTo>
                    <a:pt x="802" y="582"/>
                  </a:lnTo>
                  <a:lnTo>
                    <a:pt x="808" y="592"/>
                  </a:lnTo>
                  <a:lnTo>
                    <a:pt x="810" y="602"/>
                  </a:lnTo>
                  <a:lnTo>
                    <a:pt x="810" y="612"/>
                  </a:lnTo>
                  <a:lnTo>
                    <a:pt x="808" y="622"/>
                  </a:lnTo>
                  <a:lnTo>
                    <a:pt x="800" y="632"/>
                  </a:lnTo>
                  <a:lnTo>
                    <a:pt x="800" y="632"/>
                  </a:lnTo>
                  <a:lnTo>
                    <a:pt x="786" y="640"/>
                  </a:lnTo>
                  <a:lnTo>
                    <a:pt x="780" y="646"/>
                  </a:lnTo>
                  <a:lnTo>
                    <a:pt x="778" y="650"/>
                  </a:lnTo>
                  <a:lnTo>
                    <a:pt x="776" y="656"/>
                  </a:lnTo>
                  <a:lnTo>
                    <a:pt x="776" y="674"/>
                  </a:lnTo>
                  <a:lnTo>
                    <a:pt x="776" y="674"/>
                  </a:lnTo>
                  <a:lnTo>
                    <a:pt x="782" y="680"/>
                  </a:lnTo>
                  <a:lnTo>
                    <a:pt x="788" y="686"/>
                  </a:lnTo>
                  <a:lnTo>
                    <a:pt x="806" y="694"/>
                  </a:lnTo>
                  <a:lnTo>
                    <a:pt x="828" y="702"/>
                  </a:lnTo>
                  <a:lnTo>
                    <a:pt x="840" y="710"/>
                  </a:lnTo>
                  <a:lnTo>
                    <a:pt x="850" y="718"/>
                  </a:lnTo>
                  <a:lnTo>
                    <a:pt x="850" y="718"/>
                  </a:lnTo>
                  <a:lnTo>
                    <a:pt x="848" y="740"/>
                  </a:lnTo>
                  <a:lnTo>
                    <a:pt x="846" y="752"/>
                  </a:lnTo>
                  <a:lnTo>
                    <a:pt x="842" y="756"/>
                  </a:lnTo>
                  <a:lnTo>
                    <a:pt x="840" y="762"/>
                  </a:lnTo>
                  <a:lnTo>
                    <a:pt x="840" y="762"/>
                  </a:lnTo>
                  <a:lnTo>
                    <a:pt x="818" y="760"/>
                  </a:lnTo>
                  <a:lnTo>
                    <a:pt x="796" y="758"/>
                  </a:lnTo>
                  <a:lnTo>
                    <a:pt x="778" y="754"/>
                  </a:lnTo>
                  <a:lnTo>
                    <a:pt x="764" y="748"/>
                  </a:lnTo>
                  <a:lnTo>
                    <a:pt x="764" y="748"/>
                  </a:lnTo>
                  <a:lnTo>
                    <a:pt x="762" y="734"/>
                  </a:lnTo>
                  <a:lnTo>
                    <a:pt x="760" y="722"/>
                  </a:lnTo>
                  <a:lnTo>
                    <a:pt x="756" y="712"/>
                  </a:lnTo>
                  <a:lnTo>
                    <a:pt x="752" y="702"/>
                  </a:lnTo>
                  <a:lnTo>
                    <a:pt x="752" y="702"/>
                  </a:lnTo>
                  <a:lnTo>
                    <a:pt x="744" y="704"/>
                  </a:lnTo>
                  <a:lnTo>
                    <a:pt x="736" y="704"/>
                  </a:lnTo>
                  <a:lnTo>
                    <a:pt x="726" y="710"/>
                  </a:lnTo>
                  <a:lnTo>
                    <a:pt x="716" y="718"/>
                  </a:lnTo>
                  <a:lnTo>
                    <a:pt x="706" y="724"/>
                  </a:lnTo>
                  <a:lnTo>
                    <a:pt x="706" y="724"/>
                  </a:lnTo>
                  <a:lnTo>
                    <a:pt x="680" y="724"/>
                  </a:lnTo>
                  <a:lnTo>
                    <a:pt x="680" y="724"/>
                  </a:lnTo>
                  <a:lnTo>
                    <a:pt x="670" y="716"/>
                  </a:lnTo>
                  <a:lnTo>
                    <a:pt x="662" y="706"/>
                  </a:lnTo>
                  <a:lnTo>
                    <a:pt x="656" y="698"/>
                  </a:lnTo>
                  <a:lnTo>
                    <a:pt x="652" y="688"/>
                  </a:lnTo>
                  <a:lnTo>
                    <a:pt x="646" y="668"/>
                  </a:lnTo>
                  <a:lnTo>
                    <a:pt x="642" y="652"/>
                  </a:lnTo>
                  <a:lnTo>
                    <a:pt x="642" y="652"/>
                  </a:lnTo>
                  <a:lnTo>
                    <a:pt x="630" y="636"/>
                  </a:lnTo>
                  <a:lnTo>
                    <a:pt x="630" y="636"/>
                  </a:lnTo>
                  <a:lnTo>
                    <a:pt x="604" y="636"/>
                  </a:lnTo>
                  <a:lnTo>
                    <a:pt x="594" y="636"/>
                  </a:lnTo>
                  <a:lnTo>
                    <a:pt x="588" y="638"/>
                  </a:lnTo>
                  <a:lnTo>
                    <a:pt x="582" y="642"/>
                  </a:lnTo>
                  <a:lnTo>
                    <a:pt x="578" y="648"/>
                  </a:lnTo>
                  <a:lnTo>
                    <a:pt x="574" y="658"/>
                  </a:lnTo>
                  <a:lnTo>
                    <a:pt x="572" y="670"/>
                  </a:lnTo>
                  <a:lnTo>
                    <a:pt x="572" y="670"/>
                  </a:lnTo>
                  <a:lnTo>
                    <a:pt x="564" y="676"/>
                  </a:lnTo>
                  <a:lnTo>
                    <a:pt x="556" y="680"/>
                  </a:lnTo>
                  <a:lnTo>
                    <a:pt x="550" y="682"/>
                  </a:lnTo>
                  <a:lnTo>
                    <a:pt x="542" y="686"/>
                  </a:lnTo>
                  <a:lnTo>
                    <a:pt x="542" y="686"/>
                  </a:lnTo>
                  <a:lnTo>
                    <a:pt x="542" y="704"/>
                  </a:lnTo>
                  <a:lnTo>
                    <a:pt x="542" y="704"/>
                  </a:lnTo>
                  <a:lnTo>
                    <a:pt x="550" y="712"/>
                  </a:lnTo>
                  <a:lnTo>
                    <a:pt x="558" y="726"/>
                  </a:lnTo>
                  <a:lnTo>
                    <a:pt x="562" y="732"/>
                  </a:lnTo>
                  <a:lnTo>
                    <a:pt x="564" y="740"/>
                  </a:lnTo>
                  <a:lnTo>
                    <a:pt x="564" y="748"/>
                  </a:lnTo>
                  <a:lnTo>
                    <a:pt x="562" y="758"/>
                  </a:lnTo>
                  <a:lnTo>
                    <a:pt x="562" y="758"/>
                  </a:lnTo>
                  <a:lnTo>
                    <a:pt x="558" y="766"/>
                  </a:lnTo>
                  <a:lnTo>
                    <a:pt x="552" y="772"/>
                  </a:lnTo>
                  <a:lnTo>
                    <a:pt x="536" y="782"/>
                  </a:lnTo>
                  <a:lnTo>
                    <a:pt x="508" y="800"/>
                  </a:lnTo>
                  <a:lnTo>
                    <a:pt x="508" y="800"/>
                  </a:lnTo>
                  <a:lnTo>
                    <a:pt x="500" y="810"/>
                  </a:lnTo>
                  <a:lnTo>
                    <a:pt x="500" y="810"/>
                  </a:lnTo>
                  <a:lnTo>
                    <a:pt x="500" y="850"/>
                  </a:lnTo>
                  <a:lnTo>
                    <a:pt x="500" y="850"/>
                  </a:lnTo>
                  <a:lnTo>
                    <a:pt x="504" y="856"/>
                  </a:lnTo>
                  <a:lnTo>
                    <a:pt x="508" y="860"/>
                  </a:lnTo>
                  <a:lnTo>
                    <a:pt x="518" y="866"/>
                  </a:lnTo>
                  <a:lnTo>
                    <a:pt x="522" y="870"/>
                  </a:lnTo>
                  <a:lnTo>
                    <a:pt x="526" y="878"/>
                  </a:lnTo>
                  <a:lnTo>
                    <a:pt x="528" y="888"/>
                  </a:lnTo>
                  <a:lnTo>
                    <a:pt x="530" y="902"/>
                  </a:lnTo>
                  <a:lnTo>
                    <a:pt x="530" y="902"/>
                  </a:lnTo>
                  <a:lnTo>
                    <a:pt x="522" y="918"/>
                  </a:lnTo>
                  <a:lnTo>
                    <a:pt x="522" y="918"/>
                  </a:lnTo>
                  <a:lnTo>
                    <a:pt x="510" y="924"/>
                  </a:lnTo>
                  <a:lnTo>
                    <a:pt x="498" y="930"/>
                  </a:lnTo>
                  <a:lnTo>
                    <a:pt x="498" y="930"/>
                  </a:lnTo>
                  <a:lnTo>
                    <a:pt x="432" y="956"/>
                  </a:lnTo>
                  <a:lnTo>
                    <a:pt x="432" y="95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20"/>
            <p:cNvSpPr/>
            <p:nvPr/>
          </p:nvSpPr>
          <p:spPr bwMode="auto">
            <a:xfrm>
              <a:off x="2097345" y="3109030"/>
              <a:ext cx="3087120" cy="1851136"/>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50" h="1194">
                  <a:moveTo>
                    <a:pt x="1342" y="1194"/>
                  </a:moveTo>
                  <a:lnTo>
                    <a:pt x="1342" y="1194"/>
                  </a:lnTo>
                  <a:lnTo>
                    <a:pt x="1336" y="1192"/>
                  </a:lnTo>
                  <a:lnTo>
                    <a:pt x="1324" y="1188"/>
                  </a:lnTo>
                  <a:lnTo>
                    <a:pt x="1298" y="1186"/>
                  </a:lnTo>
                  <a:lnTo>
                    <a:pt x="1258" y="1186"/>
                  </a:lnTo>
                  <a:lnTo>
                    <a:pt x="1258" y="1186"/>
                  </a:lnTo>
                  <a:lnTo>
                    <a:pt x="1244" y="1192"/>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36"/>
                  </a:lnTo>
                  <a:lnTo>
                    <a:pt x="1228" y="1114"/>
                  </a:lnTo>
                  <a:lnTo>
                    <a:pt x="1228" y="1114"/>
                  </a:lnTo>
                  <a:lnTo>
                    <a:pt x="1216" y="1108"/>
                  </a:lnTo>
                  <a:lnTo>
                    <a:pt x="1206" y="1104"/>
                  </a:lnTo>
                  <a:lnTo>
                    <a:pt x="1200" y="1100"/>
                  </a:lnTo>
                  <a:lnTo>
                    <a:pt x="1194" y="1094"/>
                  </a:lnTo>
                  <a:lnTo>
                    <a:pt x="1192" y="1088"/>
                  </a:lnTo>
                  <a:lnTo>
                    <a:pt x="1190" y="1082"/>
                  </a:lnTo>
                  <a:lnTo>
                    <a:pt x="1186" y="1068"/>
                  </a:lnTo>
                  <a:lnTo>
                    <a:pt x="1186" y="1068"/>
                  </a:lnTo>
                  <a:lnTo>
                    <a:pt x="1180" y="1058"/>
                  </a:lnTo>
                  <a:lnTo>
                    <a:pt x="1180" y="1058"/>
                  </a:lnTo>
                  <a:lnTo>
                    <a:pt x="1152" y="1058"/>
                  </a:lnTo>
                  <a:lnTo>
                    <a:pt x="1128" y="1052"/>
                  </a:lnTo>
                  <a:lnTo>
                    <a:pt x="1128" y="1052"/>
                  </a:lnTo>
                  <a:lnTo>
                    <a:pt x="1112" y="1028"/>
                  </a:lnTo>
                  <a:lnTo>
                    <a:pt x="1112" y="1028"/>
                  </a:lnTo>
                  <a:lnTo>
                    <a:pt x="1092" y="1022"/>
                  </a:lnTo>
                  <a:lnTo>
                    <a:pt x="1074" y="1014"/>
                  </a:lnTo>
                  <a:lnTo>
                    <a:pt x="1060" y="1006"/>
                  </a:lnTo>
                  <a:lnTo>
                    <a:pt x="1050" y="1000"/>
                  </a:lnTo>
                  <a:lnTo>
                    <a:pt x="1050" y="1000"/>
                  </a:lnTo>
                  <a:lnTo>
                    <a:pt x="1038" y="994"/>
                  </a:lnTo>
                  <a:lnTo>
                    <a:pt x="1038" y="994"/>
                  </a:lnTo>
                  <a:lnTo>
                    <a:pt x="1002" y="994"/>
                  </a:lnTo>
                  <a:lnTo>
                    <a:pt x="1002" y="994"/>
                  </a:lnTo>
                  <a:lnTo>
                    <a:pt x="992" y="1002"/>
                  </a:lnTo>
                  <a:lnTo>
                    <a:pt x="982" y="1012"/>
                  </a:lnTo>
                  <a:lnTo>
                    <a:pt x="970" y="1022"/>
                  </a:lnTo>
                  <a:lnTo>
                    <a:pt x="956" y="1028"/>
                  </a:lnTo>
                  <a:lnTo>
                    <a:pt x="956" y="1028"/>
                  </a:lnTo>
                  <a:lnTo>
                    <a:pt x="944" y="1040"/>
                  </a:lnTo>
                  <a:lnTo>
                    <a:pt x="944" y="1040"/>
                  </a:lnTo>
                  <a:lnTo>
                    <a:pt x="936" y="1056"/>
                  </a:lnTo>
                  <a:lnTo>
                    <a:pt x="936" y="1056"/>
                  </a:lnTo>
                  <a:lnTo>
                    <a:pt x="932" y="1076"/>
                  </a:lnTo>
                  <a:lnTo>
                    <a:pt x="928" y="109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20"/>
                  </a:lnTo>
                  <a:lnTo>
                    <a:pt x="908" y="1004"/>
                  </a:lnTo>
                  <a:lnTo>
                    <a:pt x="908" y="1004"/>
                  </a:lnTo>
                  <a:lnTo>
                    <a:pt x="894" y="996"/>
                  </a:lnTo>
                  <a:lnTo>
                    <a:pt x="886" y="992"/>
                  </a:lnTo>
                  <a:lnTo>
                    <a:pt x="872" y="992"/>
                  </a:lnTo>
                  <a:lnTo>
                    <a:pt x="872" y="992"/>
                  </a:lnTo>
                  <a:lnTo>
                    <a:pt x="822" y="1002"/>
                  </a:lnTo>
                  <a:lnTo>
                    <a:pt x="802" y="1008"/>
                  </a:lnTo>
                  <a:lnTo>
                    <a:pt x="782" y="1018"/>
                  </a:lnTo>
                  <a:lnTo>
                    <a:pt x="782" y="1018"/>
                  </a:lnTo>
                  <a:lnTo>
                    <a:pt x="772" y="1016"/>
                  </a:lnTo>
                  <a:lnTo>
                    <a:pt x="762" y="1014"/>
                  </a:lnTo>
                  <a:lnTo>
                    <a:pt x="754" y="1010"/>
                  </a:lnTo>
                  <a:lnTo>
                    <a:pt x="748" y="1006"/>
                  </a:lnTo>
                  <a:lnTo>
                    <a:pt x="736" y="994"/>
                  </a:lnTo>
                  <a:lnTo>
                    <a:pt x="728" y="982"/>
                  </a:lnTo>
                  <a:lnTo>
                    <a:pt x="728" y="982"/>
                  </a:lnTo>
                  <a:lnTo>
                    <a:pt x="714" y="966"/>
                  </a:lnTo>
                  <a:lnTo>
                    <a:pt x="714" y="966"/>
                  </a:lnTo>
                  <a:lnTo>
                    <a:pt x="634" y="966"/>
                  </a:lnTo>
                  <a:lnTo>
                    <a:pt x="634" y="966"/>
                  </a:lnTo>
                  <a:lnTo>
                    <a:pt x="626" y="960"/>
                  </a:lnTo>
                  <a:lnTo>
                    <a:pt x="620" y="954"/>
                  </a:lnTo>
                  <a:lnTo>
                    <a:pt x="612" y="938"/>
                  </a:lnTo>
                  <a:lnTo>
                    <a:pt x="606" y="922"/>
                  </a:lnTo>
                  <a:lnTo>
                    <a:pt x="600" y="908"/>
                  </a:lnTo>
                  <a:lnTo>
                    <a:pt x="600" y="908"/>
                  </a:lnTo>
                  <a:lnTo>
                    <a:pt x="584" y="904"/>
                  </a:lnTo>
                  <a:lnTo>
                    <a:pt x="580" y="900"/>
                  </a:lnTo>
                  <a:lnTo>
                    <a:pt x="576" y="894"/>
                  </a:lnTo>
                  <a:lnTo>
                    <a:pt x="576" y="894"/>
                  </a:lnTo>
                  <a:lnTo>
                    <a:pt x="554" y="878"/>
                  </a:lnTo>
                  <a:lnTo>
                    <a:pt x="554" y="878"/>
                  </a:lnTo>
                  <a:lnTo>
                    <a:pt x="514" y="864"/>
                  </a:lnTo>
                  <a:lnTo>
                    <a:pt x="514" y="864"/>
                  </a:lnTo>
                  <a:lnTo>
                    <a:pt x="500" y="852"/>
                  </a:lnTo>
                  <a:lnTo>
                    <a:pt x="492" y="842"/>
                  </a:lnTo>
                  <a:lnTo>
                    <a:pt x="486" y="832"/>
                  </a:lnTo>
                  <a:lnTo>
                    <a:pt x="482" y="824"/>
                  </a:lnTo>
                  <a:lnTo>
                    <a:pt x="480" y="816"/>
                  </a:lnTo>
                  <a:lnTo>
                    <a:pt x="480" y="808"/>
                  </a:lnTo>
                  <a:lnTo>
                    <a:pt x="478" y="784"/>
                  </a:lnTo>
                  <a:lnTo>
                    <a:pt x="478" y="784"/>
                  </a:lnTo>
                  <a:lnTo>
                    <a:pt x="468" y="764"/>
                  </a:lnTo>
                  <a:lnTo>
                    <a:pt x="468" y="764"/>
                  </a:lnTo>
                  <a:lnTo>
                    <a:pt x="424" y="766"/>
                  </a:lnTo>
                  <a:lnTo>
                    <a:pt x="424" y="766"/>
                  </a:lnTo>
                  <a:lnTo>
                    <a:pt x="406" y="758"/>
                  </a:lnTo>
                  <a:lnTo>
                    <a:pt x="400" y="754"/>
                  </a:lnTo>
                  <a:lnTo>
                    <a:pt x="396" y="750"/>
                  </a:lnTo>
                  <a:lnTo>
                    <a:pt x="392" y="740"/>
                  </a:lnTo>
                  <a:lnTo>
                    <a:pt x="390" y="726"/>
                  </a:lnTo>
                  <a:lnTo>
                    <a:pt x="390" y="726"/>
                  </a:lnTo>
                  <a:lnTo>
                    <a:pt x="380" y="716"/>
                  </a:lnTo>
                  <a:lnTo>
                    <a:pt x="372" y="710"/>
                  </a:lnTo>
                  <a:lnTo>
                    <a:pt x="358" y="700"/>
                  </a:lnTo>
                  <a:lnTo>
                    <a:pt x="358" y="700"/>
                  </a:lnTo>
                  <a:lnTo>
                    <a:pt x="318" y="666"/>
                  </a:lnTo>
                  <a:lnTo>
                    <a:pt x="318" y="666"/>
                  </a:lnTo>
                  <a:lnTo>
                    <a:pt x="284" y="610"/>
                  </a:lnTo>
                  <a:lnTo>
                    <a:pt x="284" y="610"/>
                  </a:lnTo>
                  <a:lnTo>
                    <a:pt x="260" y="610"/>
                  </a:lnTo>
                  <a:lnTo>
                    <a:pt x="252" y="612"/>
                  </a:lnTo>
                  <a:lnTo>
                    <a:pt x="242" y="616"/>
                  </a:lnTo>
                  <a:lnTo>
                    <a:pt x="242" y="616"/>
                  </a:lnTo>
                  <a:lnTo>
                    <a:pt x="230" y="622"/>
                  </a:lnTo>
                  <a:lnTo>
                    <a:pt x="218" y="630"/>
                  </a:lnTo>
                  <a:lnTo>
                    <a:pt x="218" y="630"/>
                  </a:lnTo>
                  <a:lnTo>
                    <a:pt x="182" y="630"/>
                  </a:lnTo>
                  <a:lnTo>
                    <a:pt x="182" y="630"/>
                  </a:lnTo>
                  <a:lnTo>
                    <a:pt x="170" y="620"/>
                  </a:lnTo>
                  <a:lnTo>
                    <a:pt x="162" y="612"/>
                  </a:lnTo>
                  <a:lnTo>
                    <a:pt x="156" y="602"/>
                  </a:lnTo>
                  <a:lnTo>
                    <a:pt x="150" y="592"/>
                  </a:lnTo>
                  <a:lnTo>
                    <a:pt x="144" y="572"/>
                  </a:lnTo>
                  <a:lnTo>
                    <a:pt x="142" y="552"/>
                  </a:lnTo>
                  <a:lnTo>
                    <a:pt x="142" y="552"/>
                  </a:lnTo>
                  <a:lnTo>
                    <a:pt x="112" y="506"/>
                  </a:lnTo>
                  <a:lnTo>
                    <a:pt x="112" y="506"/>
                  </a:lnTo>
                  <a:lnTo>
                    <a:pt x="100" y="494"/>
                  </a:lnTo>
                  <a:lnTo>
                    <a:pt x="88" y="486"/>
                  </a:lnTo>
                  <a:lnTo>
                    <a:pt x="74" y="478"/>
                  </a:lnTo>
                  <a:lnTo>
                    <a:pt x="62" y="472"/>
                  </a:lnTo>
                  <a:lnTo>
                    <a:pt x="36" y="462"/>
                  </a:lnTo>
                  <a:lnTo>
                    <a:pt x="12" y="454"/>
                  </a:lnTo>
                  <a:lnTo>
                    <a:pt x="12" y="454"/>
                  </a:lnTo>
                  <a:lnTo>
                    <a:pt x="4" y="448"/>
                  </a:lnTo>
                  <a:lnTo>
                    <a:pt x="0" y="442"/>
                  </a:lnTo>
                  <a:lnTo>
                    <a:pt x="0" y="436"/>
                  </a:lnTo>
                  <a:lnTo>
                    <a:pt x="0" y="430"/>
                  </a:lnTo>
                  <a:lnTo>
                    <a:pt x="2" y="420"/>
                  </a:lnTo>
                  <a:lnTo>
                    <a:pt x="8" y="412"/>
                  </a:lnTo>
                  <a:lnTo>
                    <a:pt x="8" y="412"/>
                  </a:lnTo>
                  <a:lnTo>
                    <a:pt x="14" y="406"/>
                  </a:lnTo>
                  <a:lnTo>
                    <a:pt x="18" y="400"/>
                  </a:lnTo>
                  <a:lnTo>
                    <a:pt x="22" y="388"/>
                  </a:lnTo>
                  <a:lnTo>
                    <a:pt x="22" y="388"/>
                  </a:lnTo>
                  <a:lnTo>
                    <a:pt x="26" y="316"/>
                  </a:lnTo>
                  <a:lnTo>
                    <a:pt x="26" y="316"/>
                  </a:lnTo>
                  <a:lnTo>
                    <a:pt x="18" y="296"/>
                  </a:lnTo>
                  <a:lnTo>
                    <a:pt x="16" y="290"/>
                  </a:lnTo>
                  <a:lnTo>
                    <a:pt x="14" y="286"/>
                  </a:lnTo>
                  <a:lnTo>
                    <a:pt x="16" y="284"/>
                  </a:lnTo>
                  <a:lnTo>
                    <a:pt x="20" y="282"/>
                  </a:lnTo>
                  <a:lnTo>
                    <a:pt x="36" y="280"/>
                  </a:lnTo>
                  <a:lnTo>
                    <a:pt x="36" y="280"/>
                  </a:lnTo>
                  <a:lnTo>
                    <a:pt x="48" y="288"/>
                  </a:lnTo>
                  <a:lnTo>
                    <a:pt x="48" y="288"/>
                  </a:lnTo>
                  <a:lnTo>
                    <a:pt x="54" y="300"/>
                  </a:lnTo>
                  <a:lnTo>
                    <a:pt x="58" y="308"/>
                  </a:lnTo>
                  <a:lnTo>
                    <a:pt x="64" y="314"/>
                  </a:lnTo>
                  <a:lnTo>
                    <a:pt x="70" y="318"/>
                  </a:lnTo>
                  <a:lnTo>
                    <a:pt x="78" y="320"/>
                  </a:lnTo>
                  <a:lnTo>
                    <a:pt x="86" y="316"/>
                  </a:lnTo>
                  <a:lnTo>
                    <a:pt x="94" y="308"/>
                  </a:lnTo>
                  <a:lnTo>
                    <a:pt x="94" y="308"/>
                  </a:lnTo>
                  <a:lnTo>
                    <a:pt x="104" y="280"/>
                  </a:lnTo>
                  <a:lnTo>
                    <a:pt x="104" y="280"/>
                  </a:lnTo>
                  <a:lnTo>
                    <a:pt x="98" y="216"/>
                  </a:lnTo>
                  <a:lnTo>
                    <a:pt x="98" y="216"/>
                  </a:lnTo>
                  <a:lnTo>
                    <a:pt x="80" y="166"/>
                  </a:lnTo>
                  <a:lnTo>
                    <a:pt x="80" y="166"/>
                  </a:lnTo>
                  <a:lnTo>
                    <a:pt x="76" y="144"/>
                  </a:lnTo>
                  <a:lnTo>
                    <a:pt x="76" y="134"/>
                  </a:lnTo>
                  <a:lnTo>
                    <a:pt x="78" y="126"/>
                  </a:lnTo>
                  <a:lnTo>
                    <a:pt x="80" y="118"/>
                  </a:lnTo>
                  <a:lnTo>
                    <a:pt x="84" y="112"/>
                  </a:lnTo>
                  <a:lnTo>
                    <a:pt x="90" y="104"/>
                  </a:lnTo>
                  <a:lnTo>
                    <a:pt x="98" y="98"/>
                  </a:lnTo>
                  <a:lnTo>
                    <a:pt x="98" y="98"/>
                  </a:lnTo>
                  <a:lnTo>
                    <a:pt x="108" y="82"/>
                  </a:lnTo>
                  <a:lnTo>
                    <a:pt x="108" y="82"/>
                  </a:lnTo>
                  <a:lnTo>
                    <a:pt x="146" y="98"/>
                  </a:lnTo>
                  <a:lnTo>
                    <a:pt x="146" y="98"/>
                  </a:lnTo>
                  <a:lnTo>
                    <a:pt x="182" y="98"/>
                  </a:lnTo>
                  <a:lnTo>
                    <a:pt x="182" y="98"/>
                  </a:lnTo>
                  <a:lnTo>
                    <a:pt x="190" y="92"/>
                  </a:lnTo>
                  <a:lnTo>
                    <a:pt x="198" y="86"/>
                  </a:lnTo>
                  <a:lnTo>
                    <a:pt x="206" y="80"/>
                  </a:lnTo>
                  <a:lnTo>
                    <a:pt x="216" y="72"/>
                  </a:lnTo>
                  <a:lnTo>
                    <a:pt x="216" y="72"/>
                  </a:lnTo>
                  <a:lnTo>
                    <a:pt x="226" y="48"/>
                  </a:lnTo>
                  <a:lnTo>
                    <a:pt x="238" y="30"/>
                  </a:lnTo>
                  <a:lnTo>
                    <a:pt x="244" y="22"/>
                  </a:lnTo>
                  <a:lnTo>
                    <a:pt x="254" y="14"/>
                  </a:lnTo>
                  <a:lnTo>
                    <a:pt x="276" y="0"/>
                  </a:lnTo>
                  <a:lnTo>
                    <a:pt x="276" y="0"/>
                  </a:lnTo>
                  <a:lnTo>
                    <a:pt x="286" y="0"/>
                  </a:lnTo>
                  <a:lnTo>
                    <a:pt x="304" y="6"/>
                  </a:lnTo>
                  <a:lnTo>
                    <a:pt x="304" y="6"/>
                  </a:lnTo>
                  <a:lnTo>
                    <a:pt x="350" y="34"/>
                  </a:lnTo>
                  <a:lnTo>
                    <a:pt x="350" y="34"/>
                  </a:lnTo>
                  <a:lnTo>
                    <a:pt x="352" y="42"/>
                  </a:lnTo>
                  <a:lnTo>
                    <a:pt x="356" y="48"/>
                  </a:lnTo>
                  <a:lnTo>
                    <a:pt x="362" y="50"/>
                  </a:lnTo>
                  <a:lnTo>
                    <a:pt x="368" y="50"/>
                  </a:lnTo>
                  <a:lnTo>
                    <a:pt x="386" y="48"/>
                  </a:lnTo>
                  <a:lnTo>
                    <a:pt x="402" y="42"/>
                  </a:lnTo>
                  <a:lnTo>
                    <a:pt x="402" y="42"/>
                  </a:lnTo>
                  <a:lnTo>
                    <a:pt x="438" y="36"/>
                  </a:lnTo>
                  <a:lnTo>
                    <a:pt x="438" y="36"/>
                  </a:lnTo>
                  <a:lnTo>
                    <a:pt x="454" y="20"/>
                  </a:lnTo>
                  <a:lnTo>
                    <a:pt x="458" y="14"/>
                  </a:lnTo>
                  <a:lnTo>
                    <a:pt x="464" y="10"/>
                  </a:lnTo>
                  <a:lnTo>
                    <a:pt x="470" y="10"/>
                  </a:lnTo>
                  <a:lnTo>
                    <a:pt x="476" y="10"/>
                  </a:lnTo>
                  <a:lnTo>
                    <a:pt x="486" y="14"/>
                  </a:lnTo>
                  <a:lnTo>
                    <a:pt x="496" y="22"/>
                  </a:lnTo>
                  <a:lnTo>
                    <a:pt x="496" y="22"/>
                  </a:lnTo>
                  <a:lnTo>
                    <a:pt x="498" y="38"/>
                  </a:lnTo>
                  <a:lnTo>
                    <a:pt x="498" y="44"/>
                  </a:lnTo>
                  <a:lnTo>
                    <a:pt x="500" y="48"/>
                  </a:lnTo>
                  <a:lnTo>
                    <a:pt x="510" y="56"/>
                  </a:lnTo>
                  <a:lnTo>
                    <a:pt x="528" y="68"/>
                  </a:lnTo>
                  <a:lnTo>
                    <a:pt x="528" y="68"/>
                  </a:lnTo>
                  <a:lnTo>
                    <a:pt x="564" y="82"/>
                  </a:lnTo>
                  <a:lnTo>
                    <a:pt x="564" y="82"/>
                  </a:lnTo>
                  <a:lnTo>
                    <a:pt x="594" y="82"/>
                  </a:lnTo>
                  <a:lnTo>
                    <a:pt x="594" y="82"/>
                  </a:lnTo>
                  <a:lnTo>
                    <a:pt x="608" y="76"/>
                  </a:lnTo>
                  <a:lnTo>
                    <a:pt x="622" y="72"/>
                  </a:lnTo>
                  <a:lnTo>
                    <a:pt x="638" y="68"/>
                  </a:lnTo>
                  <a:lnTo>
                    <a:pt x="658" y="66"/>
                  </a:lnTo>
                  <a:lnTo>
                    <a:pt x="658" y="66"/>
                  </a:lnTo>
                  <a:lnTo>
                    <a:pt x="678" y="56"/>
                  </a:lnTo>
                  <a:lnTo>
                    <a:pt x="686" y="54"/>
                  </a:lnTo>
                  <a:lnTo>
                    <a:pt x="694" y="54"/>
                  </a:lnTo>
                  <a:lnTo>
                    <a:pt x="700" y="54"/>
                  </a:lnTo>
                  <a:lnTo>
                    <a:pt x="710" y="56"/>
                  </a:lnTo>
                  <a:lnTo>
                    <a:pt x="734" y="68"/>
                  </a:lnTo>
                  <a:lnTo>
                    <a:pt x="734" y="68"/>
                  </a:lnTo>
                  <a:lnTo>
                    <a:pt x="776" y="68"/>
                  </a:lnTo>
                  <a:lnTo>
                    <a:pt x="776" y="68"/>
                  </a:lnTo>
                  <a:lnTo>
                    <a:pt x="784" y="60"/>
                  </a:lnTo>
                  <a:lnTo>
                    <a:pt x="788" y="54"/>
                  </a:lnTo>
                  <a:lnTo>
                    <a:pt x="794" y="48"/>
                  </a:lnTo>
                  <a:lnTo>
                    <a:pt x="804" y="44"/>
                  </a:lnTo>
                  <a:lnTo>
                    <a:pt x="804" y="44"/>
                  </a:lnTo>
                  <a:lnTo>
                    <a:pt x="824" y="28"/>
                  </a:lnTo>
                  <a:lnTo>
                    <a:pt x="834" y="22"/>
                  </a:lnTo>
                  <a:lnTo>
                    <a:pt x="844" y="18"/>
                  </a:lnTo>
                  <a:lnTo>
                    <a:pt x="854" y="18"/>
                  </a:lnTo>
                  <a:lnTo>
                    <a:pt x="866" y="18"/>
                  </a:lnTo>
                  <a:lnTo>
                    <a:pt x="882" y="24"/>
                  </a:lnTo>
                  <a:lnTo>
                    <a:pt x="898" y="30"/>
                  </a:lnTo>
                  <a:lnTo>
                    <a:pt x="898" y="30"/>
                  </a:lnTo>
                  <a:lnTo>
                    <a:pt x="926" y="30"/>
                  </a:lnTo>
                  <a:lnTo>
                    <a:pt x="956" y="26"/>
                  </a:lnTo>
                  <a:lnTo>
                    <a:pt x="986" y="24"/>
                  </a:lnTo>
                  <a:lnTo>
                    <a:pt x="1018" y="24"/>
                  </a:lnTo>
                  <a:lnTo>
                    <a:pt x="1018" y="24"/>
                  </a:lnTo>
                  <a:lnTo>
                    <a:pt x="1046" y="38"/>
                  </a:lnTo>
                  <a:lnTo>
                    <a:pt x="1046" y="38"/>
                  </a:lnTo>
                  <a:lnTo>
                    <a:pt x="1060" y="52"/>
                  </a:lnTo>
                  <a:lnTo>
                    <a:pt x="1072" y="60"/>
                  </a:lnTo>
                  <a:lnTo>
                    <a:pt x="1086" y="66"/>
                  </a:lnTo>
                  <a:lnTo>
                    <a:pt x="1086" y="66"/>
                  </a:lnTo>
                  <a:lnTo>
                    <a:pt x="1088" y="90"/>
                  </a:lnTo>
                  <a:lnTo>
                    <a:pt x="1088" y="90"/>
                  </a:lnTo>
                  <a:lnTo>
                    <a:pt x="1096" y="100"/>
                  </a:lnTo>
                  <a:lnTo>
                    <a:pt x="1106" y="114"/>
                  </a:lnTo>
                  <a:lnTo>
                    <a:pt x="1110" y="122"/>
                  </a:lnTo>
                  <a:lnTo>
                    <a:pt x="1112" y="130"/>
                  </a:lnTo>
                  <a:lnTo>
                    <a:pt x="1112" y="140"/>
                  </a:lnTo>
                  <a:lnTo>
                    <a:pt x="1110" y="152"/>
                  </a:lnTo>
                  <a:lnTo>
                    <a:pt x="1110" y="152"/>
                  </a:lnTo>
                  <a:lnTo>
                    <a:pt x="1092" y="182"/>
                  </a:lnTo>
                  <a:lnTo>
                    <a:pt x="1092" y="182"/>
                  </a:lnTo>
                  <a:lnTo>
                    <a:pt x="1092" y="220"/>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44" y="412"/>
                  </a:lnTo>
                  <a:lnTo>
                    <a:pt x="1166" y="426"/>
                  </a:lnTo>
                  <a:lnTo>
                    <a:pt x="1178" y="432"/>
                  </a:lnTo>
                  <a:lnTo>
                    <a:pt x="1192" y="440"/>
                  </a:lnTo>
                  <a:lnTo>
                    <a:pt x="1192" y="440"/>
                  </a:lnTo>
                  <a:lnTo>
                    <a:pt x="1236" y="446"/>
                  </a:lnTo>
                  <a:lnTo>
                    <a:pt x="1236" y="446"/>
                  </a:lnTo>
                  <a:lnTo>
                    <a:pt x="1244" y="460"/>
                  </a:lnTo>
                  <a:lnTo>
                    <a:pt x="1254" y="472"/>
                  </a:lnTo>
                  <a:lnTo>
                    <a:pt x="1266" y="482"/>
                  </a:lnTo>
                  <a:lnTo>
                    <a:pt x="1278" y="490"/>
                  </a:lnTo>
                  <a:lnTo>
                    <a:pt x="1292" y="496"/>
                  </a:lnTo>
                  <a:lnTo>
                    <a:pt x="1308" y="502"/>
                  </a:lnTo>
                  <a:lnTo>
                    <a:pt x="1324" y="506"/>
                  </a:lnTo>
                  <a:lnTo>
                    <a:pt x="1344" y="510"/>
                  </a:lnTo>
                  <a:lnTo>
                    <a:pt x="1344" y="510"/>
                  </a:lnTo>
                  <a:lnTo>
                    <a:pt x="1360" y="522"/>
                  </a:lnTo>
                  <a:lnTo>
                    <a:pt x="1376" y="534"/>
                  </a:lnTo>
                  <a:lnTo>
                    <a:pt x="1384" y="538"/>
                  </a:lnTo>
                  <a:lnTo>
                    <a:pt x="1394" y="542"/>
                  </a:lnTo>
                  <a:lnTo>
                    <a:pt x="1406" y="546"/>
                  </a:lnTo>
                  <a:lnTo>
                    <a:pt x="1420" y="548"/>
                  </a:lnTo>
                  <a:lnTo>
                    <a:pt x="1420" y="548"/>
                  </a:lnTo>
                  <a:lnTo>
                    <a:pt x="1528" y="546"/>
                  </a:lnTo>
                  <a:lnTo>
                    <a:pt x="1528" y="546"/>
                  </a:lnTo>
                  <a:lnTo>
                    <a:pt x="1552" y="554"/>
                  </a:lnTo>
                  <a:lnTo>
                    <a:pt x="1552" y="554"/>
                  </a:lnTo>
                  <a:lnTo>
                    <a:pt x="1586" y="576"/>
                  </a:lnTo>
                  <a:lnTo>
                    <a:pt x="1586" y="576"/>
                  </a:lnTo>
                  <a:lnTo>
                    <a:pt x="1606" y="622"/>
                  </a:lnTo>
                  <a:lnTo>
                    <a:pt x="1606" y="622"/>
                  </a:lnTo>
                  <a:lnTo>
                    <a:pt x="1610" y="640"/>
                  </a:lnTo>
                  <a:lnTo>
                    <a:pt x="1616" y="652"/>
                  </a:lnTo>
                  <a:lnTo>
                    <a:pt x="1626" y="664"/>
                  </a:lnTo>
                  <a:lnTo>
                    <a:pt x="1644" y="682"/>
                  </a:lnTo>
                  <a:lnTo>
                    <a:pt x="1644" y="682"/>
                  </a:lnTo>
                  <a:lnTo>
                    <a:pt x="1666" y="682"/>
                  </a:lnTo>
                  <a:lnTo>
                    <a:pt x="1666" y="682"/>
                  </a:lnTo>
                  <a:lnTo>
                    <a:pt x="1678" y="664"/>
                  </a:lnTo>
                  <a:lnTo>
                    <a:pt x="1678" y="664"/>
                  </a:lnTo>
                  <a:lnTo>
                    <a:pt x="1696" y="662"/>
                  </a:lnTo>
                  <a:lnTo>
                    <a:pt x="1696" y="662"/>
                  </a:lnTo>
                  <a:lnTo>
                    <a:pt x="1698" y="666"/>
                  </a:lnTo>
                  <a:lnTo>
                    <a:pt x="1698" y="670"/>
                  </a:lnTo>
                  <a:lnTo>
                    <a:pt x="1706" y="676"/>
                  </a:lnTo>
                  <a:lnTo>
                    <a:pt x="1716" y="680"/>
                  </a:lnTo>
                  <a:lnTo>
                    <a:pt x="1728" y="682"/>
                  </a:lnTo>
                  <a:lnTo>
                    <a:pt x="1728" y="682"/>
                  </a:lnTo>
                  <a:lnTo>
                    <a:pt x="1764" y="660"/>
                  </a:lnTo>
                  <a:lnTo>
                    <a:pt x="1764" y="660"/>
                  </a:lnTo>
                  <a:lnTo>
                    <a:pt x="1774" y="646"/>
                  </a:lnTo>
                  <a:lnTo>
                    <a:pt x="1784" y="632"/>
                  </a:lnTo>
                  <a:lnTo>
                    <a:pt x="1794" y="616"/>
                  </a:lnTo>
                  <a:lnTo>
                    <a:pt x="1804" y="604"/>
                  </a:lnTo>
                  <a:lnTo>
                    <a:pt x="1804" y="604"/>
                  </a:lnTo>
                  <a:lnTo>
                    <a:pt x="1808" y="602"/>
                  </a:lnTo>
                  <a:lnTo>
                    <a:pt x="1808" y="602"/>
                  </a:lnTo>
                  <a:lnTo>
                    <a:pt x="1814" y="610"/>
                  </a:lnTo>
                  <a:lnTo>
                    <a:pt x="1824" y="616"/>
                  </a:lnTo>
                  <a:lnTo>
                    <a:pt x="1848" y="632"/>
                  </a:lnTo>
                  <a:lnTo>
                    <a:pt x="1848" y="632"/>
                  </a:lnTo>
                  <a:lnTo>
                    <a:pt x="1850" y="642"/>
                  </a:lnTo>
                  <a:lnTo>
                    <a:pt x="1856" y="654"/>
                  </a:lnTo>
                  <a:lnTo>
                    <a:pt x="1868" y="676"/>
                  </a:lnTo>
                  <a:lnTo>
                    <a:pt x="1886" y="698"/>
                  </a:lnTo>
                  <a:lnTo>
                    <a:pt x="1906" y="722"/>
                  </a:lnTo>
                  <a:lnTo>
                    <a:pt x="1906" y="722"/>
                  </a:lnTo>
                  <a:lnTo>
                    <a:pt x="1926" y="788"/>
                  </a:lnTo>
                  <a:lnTo>
                    <a:pt x="1926" y="788"/>
                  </a:lnTo>
                  <a:lnTo>
                    <a:pt x="1934" y="800"/>
                  </a:lnTo>
                  <a:lnTo>
                    <a:pt x="1942" y="814"/>
                  </a:lnTo>
                  <a:lnTo>
                    <a:pt x="1948" y="830"/>
                  </a:lnTo>
                  <a:lnTo>
                    <a:pt x="1950" y="840"/>
                  </a:lnTo>
                  <a:lnTo>
                    <a:pt x="1950" y="850"/>
                  </a:lnTo>
                  <a:lnTo>
                    <a:pt x="1950" y="850"/>
                  </a:lnTo>
                  <a:lnTo>
                    <a:pt x="1938" y="866"/>
                  </a:lnTo>
                  <a:lnTo>
                    <a:pt x="1930" y="878"/>
                  </a:lnTo>
                  <a:lnTo>
                    <a:pt x="1928" y="892"/>
                  </a:lnTo>
                  <a:lnTo>
                    <a:pt x="1928" y="918"/>
                  </a:lnTo>
                  <a:lnTo>
                    <a:pt x="1928" y="918"/>
                  </a:lnTo>
                  <a:lnTo>
                    <a:pt x="1932" y="932"/>
                  </a:lnTo>
                  <a:lnTo>
                    <a:pt x="1938" y="948"/>
                  </a:lnTo>
                  <a:lnTo>
                    <a:pt x="1940" y="958"/>
                  </a:lnTo>
                  <a:lnTo>
                    <a:pt x="1942" y="966"/>
                  </a:lnTo>
                  <a:lnTo>
                    <a:pt x="1940" y="976"/>
                  </a:lnTo>
                  <a:lnTo>
                    <a:pt x="1938" y="986"/>
                  </a:lnTo>
                  <a:lnTo>
                    <a:pt x="1938" y="986"/>
                  </a:lnTo>
                  <a:lnTo>
                    <a:pt x="1938" y="1008"/>
                  </a:lnTo>
                  <a:lnTo>
                    <a:pt x="1938" y="1008"/>
                  </a:lnTo>
                  <a:lnTo>
                    <a:pt x="1932" y="1008"/>
                  </a:lnTo>
                  <a:lnTo>
                    <a:pt x="1932" y="1008"/>
                  </a:lnTo>
                  <a:lnTo>
                    <a:pt x="1932" y="1004"/>
                  </a:lnTo>
                  <a:lnTo>
                    <a:pt x="1930" y="1002"/>
                  </a:lnTo>
                  <a:lnTo>
                    <a:pt x="1924" y="996"/>
                  </a:lnTo>
                  <a:lnTo>
                    <a:pt x="1918" y="992"/>
                  </a:lnTo>
                  <a:lnTo>
                    <a:pt x="1912" y="988"/>
                  </a:lnTo>
                  <a:lnTo>
                    <a:pt x="1912" y="988"/>
                  </a:lnTo>
                  <a:lnTo>
                    <a:pt x="1896" y="990"/>
                  </a:lnTo>
                  <a:lnTo>
                    <a:pt x="1886" y="994"/>
                  </a:lnTo>
                  <a:lnTo>
                    <a:pt x="1880" y="998"/>
                  </a:lnTo>
                  <a:lnTo>
                    <a:pt x="1872" y="1006"/>
                  </a:lnTo>
                  <a:lnTo>
                    <a:pt x="1872" y="1006"/>
                  </a:lnTo>
                  <a:lnTo>
                    <a:pt x="1872" y="1018"/>
                  </a:lnTo>
                  <a:lnTo>
                    <a:pt x="1876" y="1032"/>
                  </a:lnTo>
                  <a:lnTo>
                    <a:pt x="1882" y="1066"/>
                  </a:lnTo>
                  <a:lnTo>
                    <a:pt x="1882" y="1066"/>
                  </a:lnTo>
                  <a:lnTo>
                    <a:pt x="1880" y="1092"/>
                  </a:lnTo>
                  <a:lnTo>
                    <a:pt x="1880" y="1092"/>
                  </a:lnTo>
                  <a:lnTo>
                    <a:pt x="1866" y="1096"/>
                  </a:lnTo>
                  <a:lnTo>
                    <a:pt x="1866" y="1096"/>
                  </a:lnTo>
                  <a:lnTo>
                    <a:pt x="1842" y="1096"/>
                  </a:lnTo>
                  <a:lnTo>
                    <a:pt x="1842" y="1096"/>
                  </a:lnTo>
                  <a:lnTo>
                    <a:pt x="1810" y="1054"/>
                  </a:lnTo>
                  <a:lnTo>
                    <a:pt x="1810" y="1054"/>
                  </a:lnTo>
                  <a:lnTo>
                    <a:pt x="1796" y="1050"/>
                  </a:lnTo>
                  <a:lnTo>
                    <a:pt x="1782" y="1048"/>
                  </a:lnTo>
                  <a:lnTo>
                    <a:pt x="1772" y="1052"/>
                  </a:lnTo>
                  <a:lnTo>
                    <a:pt x="1762" y="1058"/>
                  </a:lnTo>
                  <a:lnTo>
                    <a:pt x="1756" y="1068"/>
                  </a:lnTo>
                  <a:lnTo>
                    <a:pt x="1752" y="1078"/>
                  </a:lnTo>
                  <a:lnTo>
                    <a:pt x="1752" y="1092"/>
                  </a:lnTo>
                  <a:lnTo>
                    <a:pt x="1754" y="1108"/>
                  </a:lnTo>
                  <a:lnTo>
                    <a:pt x="1754" y="1108"/>
                  </a:lnTo>
                  <a:lnTo>
                    <a:pt x="1748" y="1116"/>
                  </a:lnTo>
                  <a:lnTo>
                    <a:pt x="1744" y="1124"/>
                  </a:lnTo>
                  <a:lnTo>
                    <a:pt x="1744" y="1124"/>
                  </a:lnTo>
                  <a:lnTo>
                    <a:pt x="1730" y="1122"/>
                  </a:lnTo>
                  <a:lnTo>
                    <a:pt x="1718" y="1118"/>
                  </a:lnTo>
                  <a:lnTo>
                    <a:pt x="1706" y="1112"/>
                  </a:lnTo>
                  <a:lnTo>
                    <a:pt x="1700" y="1108"/>
                  </a:lnTo>
                  <a:lnTo>
                    <a:pt x="1700" y="1108"/>
                  </a:lnTo>
                  <a:lnTo>
                    <a:pt x="1696" y="1086"/>
                  </a:lnTo>
                  <a:lnTo>
                    <a:pt x="1696" y="1086"/>
                  </a:lnTo>
                  <a:lnTo>
                    <a:pt x="1678" y="1076"/>
                  </a:lnTo>
                  <a:lnTo>
                    <a:pt x="1660" y="1070"/>
                  </a:lnTo>
                  <a:lnTo>
                    <a:pt x="1632" y="1060"/>
                  </a:lnTo>
                  <a:lnTo>
                    <a:pt x="1632" y="1060"/>
                  </a:lnTo>
                  <a:lnTo>
                    <a:pt x="1620" y="1046"/>
                  </a:lnTo>
                  <a:lnTo>
                    <a:pt x="1620" y="1046"/>
                  </a:lnTo>
                  <a:lnTo>
                    <a:pt x="1600" y="1046"/>
                  </a:lnTo>
                  <a:lnTo>
                    <a:pt x="1594" y="1048"/>
                  </a:lnTo>
                  <a:lnTo>
                    <a:pt x="1588" y="1050"/>
                  </a:lnTo>
                  <a:lnTo>
                    <a:pt x="1580" y="1058"/>
                  </a:lnTo>
                  <a:lnTo>
                    <a:pt x="1566" y="1070"/>
                  </a:lnTo>
                  <a:lnTo>
                    <a:pt x="1566" y="1070"/>
                  </a:lnTo>
                  <a:lnTo>
                    <a:pt x="1522" y="1094"/>
                  </a:lnTo>
                  <a:lnTo>
                    <a:pt x="1522" y="1094"/>
                  </a:lnTo>
                  <a:lnTo>
                    <a:pt x="1504" y="1100"/>
                  </a:lnTo>
                  <a:lnTo>
                    <a:pt x="1498" y="1102"/>
                  </a:lnTo>
                  <a:lnTo>
                    <a:pt x="1492" y="1106"/>
                  </a:lnTo>
                  <a:lnTo>
                    <a:pt x="1486" y="1116"/>
                  </a:lnTo>
                  <a:lnTo>
                    <a:pt x="1474" y="1132"/>
                  </a:lnTo>
                  <a:lnTo>
                    <a:pt x="1474" y="1132"/>
                  </a:lnTo>
                  <a:lnTo>
                    <a:pt x="1450" y="1134"/>
                  </a:lnTo>
                  <a:lnTo>
                    <a:pt x="1442" y="1138"/>
                  </a:lnTo>
                  <a:lnTo>
                    <a:pt x="1436" y="1140"/>
                  </a:lnTo>
                  <a:lnTo>
                    <a:pt x="1430" y="1144"/>
                  </a:lnTo>
                  <a:lnTo>
                    <a:pt x="1424" y="1150"/>
                  </a:lnTo>
                  <a:lnTo>
                    <a:pt x="1410" y="1170"/>
                  </a:lnTo>
                  <a:lnTo>
                    <a:pt x="1410" y="1170"/>
                  </a:lnTo>
                  <a:lnTo>
                    <a:pt x="1400" y="1178"/>
                  </a:lnTo>
                  <a:lnTo>
                    <a:pt x="1400" y="1178"/>
                  </a:lnTo>
                  <a:lnTo>
                    <a:pt x="1382" y="1182"/>
                  </a:lnTo>
                  <a:lnTo>
                    <a:pt x="1368" y="1186"/>
                  </a:lnTo>
                  <a:lnTo>
                    <a:pt x="1342" y="1194"/>
                  </a:lnTo>
                  <a:lnTo>
                    <a:pt x="1342" y="119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21"/>
            <p:cNvSpPr/>
            <p:nvPr/>
          </p:nvSpPr>
          <p:spPr bwMode="auto">
            <a:xfrm>
              <a:off x="8170264" y="4296610"/>
              <a:ext cx="576263" cy="558132"/>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4" h="360">
                  <a:moveTo>
                    <a:pt x="158" y="360"/>
                  </a:moveTo>
                  <a:lnTo>
                    <a:pt x="158" y="360"/>
                  </a:lnTo>
                  <a:lnTo>
                    <a:pt x="138" y="356"/>
                  </a:lnTo>
                  <a:lnTo>
                    <a:pt x="126" y="352"/>
                  </a:lnTo>
                  <a:lnTo>
                    <a:pt x="116" y="346"/>
                  </a:lnTo>
                  <a:lnTo>
                    <a:pt x="108" y="340"/>
                  </a:lnTo>
                  <a:lnTo>
                    <a:pt x="108" y="340"/>
                  </a:lnTo>
                  <a:lnTo>
                    <a:pt x="86" y="274"/>
                  </a:lnTo>
                  <a:lnTo>
                    <a:pt x="86" y="274"/>
                  </a:lnTo>
                  <a:lnTo>
                    <a:pt x="66" y="258"/>
                  </a:lnTo>
                  <a:lnTo>
                    <a:pt x="66" y="258"/>
                  </a:lnTo>
                  <a:lnTo>
                    <a:pt x="48" y="256"/>
                  </a:lnTo>
                  <a:lnTo>
                    <a:pt x="48" y="256"/>
                  </a:lnTo>
                  <a:lnTo>
                    <a:pt x="50" y="240"/>
                  </a:lnTo>
                  <a:lnTo>
                    <a:pt x="46" y="226"/>
                  </a:lnTo>
                  <a:lnTo>
                    <a:pt x="40" y="212"/>
                  </a:lnTo>
                  <a:lnTo>
                    <a:pt x="34" y="200"/>
                  </a:lnTo>
                  <a:lnTo>
                    <a:pt x="24" y="188"/>
                  </a:lnTo>
                  <a:lnTo>
                    <a:pt x="14" y="178"/>
                  </a:lnTo>
                  <a:lnTo>
                    <a:pt x="0" y="162"/>
                  </a:lnTo>
                  <a:lnTo>
                    <a:pt x="0" y="162"/>
                  </a:lnTo>
                  <a:lnTo>
                    <a:pt x="0" y="156"/>
                  </a:lnTo>
                  <a:lnTo>
                    <a:pt x="2" y="150"/>
                  </a:lnTo>
                  <a:lnTo>
                    <a:pt x="10" y="140"/>
                  </a:lnTo>
                  <a:lnTo>
                    <a:pt x="18" y="130"/>
                  </a:lnTo>
                  <a:lnTo>
                    <a:pt x="26" y="122"/>
                  </a:lnTo>
                  <a:lnTo>
                    <a:pt x="26" y="122"/>
                  </a:lnTo>
                  <a:lnTo>
                    <a:pt x="26" y="114"/>
                  </a:lnTo>
                  <a:lnTo>
                    <a:pt x="28" y="110"/>
                  </a:lnTo>
                  <a:lnTo>
                    <a:pt x="32" y="104"/>
                  </a:lnTo>
                  <a:lnTo>
                    <a:pt x="36" y="102"/>
                  </a:lnTo>
                  <a:lnTo>
                    <a:pt x="48" y="94"/>
                  </a:lnTo>
                  <a:lnTo>
                    <a:pt x="58" y="88"/>
                  </a:lnTo>
                  <a:lnTo>
                    <a:pt x="58" y="88"/>
                  </a:lnTo>
                  <a:lnTo>
                    <a:pt x="70" y="68"/>
                  </a:lnTo>
                  <a:lnTo>
                    <a:pt x="70" y="68"/>
                  </a:lnTo>
                  <a:lnTo>
                    <a:pt x="70" y="38"/>
                  </a:lnTo>
                  <a:lnTo>
                    <a:pt x="70" y="24"/>
                  </a:lnTo>
                  <a:lnTo>
                    <a:pt x="72" y="16"/>
                  </a:lnTo>
                  <a:lnTo>
                    <a:pt x="72" y="16"/>
                  </a:lnTo>
                  <a:lnTo>
                    <a:pt x="80" y="14"/>
                  </a:lnTo>
                  <a:lnTo>
                    <a:pt x="90" y="8"/>
                  </a:lnTo>
                  <a:lnTo>
                    <a:pt x="94" y="6"/>
                  </a:lnTo>
                  <a:lnTo>
                    <a:pt x="100" y="6"/>
                  </a:lnTo>
                  <a:lnTo>
                    <a:pt x="106" y="6"/>
                  </a:lnTo>
                  <a:lnTo>
                    <a:pt x="112" y="10"/>
                  </a:lnTo>
                  <a:lnTo>
                    <a:pt x="112" y="10"/>
                  </a:lnTo>
                  <a:lnTo>
                    <a:pt x="140" y="10"/>
                  </a:lnTo>
                  <a:lnTo>
                    <a:pt x="140" y="10"/>
                  </a:lnTo>
                  <a:lnTo>
                    <a:pt x="146" y="6"/>
                  </a:lnTo>
                  <a:lnTo>
                    <a:pt x="152" y="2"/>
                  </a:lnTo>
                  <a:lnTo>
                    <a:pt x="160" y="0"/>
                  </a:lnTo>
                  <a:lnTo>
                    <a:pt x="168" y="0"/>
                  </a:lnTo>
                  <a:lnTo>
                    <a:pt x="186" y="4"/>
                  </a:lnTo>
                  <a:lnTo>
                    <a:pt x="202" y="8"/>
                  </a:lnTo>
                  <a:lnTo>
                    <a:pt x="202" y="8"/>
                  </a:lnTo>
                  <a:lnTo>
                    <a:pt x="212" y="16"/>
                  </a:lnTo>
                  <a:lnTo>
                    <a:pt x="224" y="22"/>
                  </a:lnTo>
                  <a:lnTo>
                    <a:pt x="230" y="24"/>
                  </a:lnTo>
                  <a:lnTo>
                    <a:pt x="238" y="26"/>
                  </a:lnTo>
                  <a:lnTo>
                    <a:pt x="246" y="24"/>
                  </a:lnTo>
                  <a:lnTo>
                    <a:pt x="254" y="22"/>
                  </a:lnTo>
                  <a:lnTo>
                    <a:pt x="254" y="22"/>
                  </a:lnTo>
                  <a:lnTo>
                    <a:pt x="264" y="14"/>
                  </a:lnTo>
                  <a:lnTo>
                    <a:pt x="274" y="4"/>
                  </a:lnTo>
                  <a:lnTo>
                    <a:pt x="280" y="2"/>
                  </a:lnTo>
                  <a:lnTo>
                    <a:pt x="286" y="0"/>
                  </a:lnTo>
                  <a:lnTo>
                    <a:pt x="292" y="2"/>
                  </a:lnTo>
                  <a:lnTo>
                    <a:pt x="300" y="8"/>
                  </a:lnTo>
                  <a:lnTo>
                    <a:pt x="300" y="8"/>
                  </a:lnTo>
                  <a:lnTo>
                    <a:pt x="324" y="18"/>
                  </a:lnTo>
                  <a:lnTo>
                    <a:pt x="324" y="18"/>
                  </a:lnTo>
                  <a:lnTo>
                    <a:pt x="364" y="22"/>
                  </a:lnTo>
                  <a:lnTo>
                    <a:pt x="364" y="22"/>
                  </a:lnTo>
                  <a:lnTo>
                    <a:pt x="360" y="28"/>
                  </a:lnTo>
                  <a:lnTo>
                    <a:pt x="352" y="34"/>
                  </a:lnTo>
                  <a:lnTo>
                    <a:pt x="332" y="48"/>
                  </a:lnTo>
                  <a:lnTo>
                    <a:pt x="324" y="58"/>
                  </a:lnTo>
                  <a:lnTo>
                    <a:pt x="318" y="66"/>
                  </a:lnTo>
                  <a:lnTo>
                    <a:pt x="316" y="72"/>
                  </a:lnTo>
                  <a:lnTo>
                    <a:pt x="316" y="76"/>
                  </a:lnTo>
                  <a:lnTo>
                    <a:pt x="316" y="80"/>
                  </a:lnTo>
                  <a:lnTo>
                    <a:pt x="320" y="84"/>
                  </a:lnTo>
                  <a:lnTo>
                    <a:pt x="320" y="84"/>
                  </a:lnTo>
                  <a:lnTo>
                    <a:pt x="350" y="84"/>
                  </a:lnTo>
                  <a:lnTo>
                    <a:pt x="350" y="84"/>
                  </a:lnTo>
                  <a:lnTo>
                    <a:pt x="362" y="72"/>
                  </a:lnTo>
                  <a:lnTo>
                    <a:pt x="362" y="72"/>
                  </a:lnTo>
                  <a:lnTo>
                    <a:pt x="364" y="82"/>
                  </a:lnTo>
                  <a:lnTo>
                    <a:pt x="364" y="90"/>
                  </a:lnTo>
                  <a:lnTo>
                    <a:pt x="360" y="96"/>
                  </a:lnTo>
                  <a:lnTo>
                    <a:pt x="360" y="96"/>
                  </a:lnTo>
                  <a:lnTo>
                    <a:pt x="346" y="100"/>
                  </a:lnTo>
                  <a:lnTo>
                    <a:pt x="338" y="104"/>
                  </a:lnTo>
                  <a:lnTo>
                    <a:pt x="322" y="112"/>
                  </a:lnTo>
                  <a:lnTo>
                    <a:pt x="322" y="112"/>
                  </a:lnTo>
                  <a:lnTo>
                    <a:pt x="324" y="132"/>
                  </a:lnTo>
                  <a:lnTo>
                    <a:pt x="324" y="132"/>
                  </a:lnTo>
                  <a:lnTo>
                    <a:pt x="344" y="142"/>
                  </a:lnTo>
                  <a:lnTo>
                    <a:pt x="344" y="142"/>
                  </a:lnTo>
                  <a:lnTo>
                    <a:pt x="340" y="166"/>
                  </a:lnTo>
                  <a:lnTo>
                    <a:pt x="340" y="196"/>
                  </a:lnTo>
                  <a:lnTo>
                    <a:pt x="340" y="196"/>
                  </a:lnTo>
                  <a:lnTo>
                    <a:pt x="342" y="204"/>
                  </a:lnTo>
                  <a:lnTo>
                    <a:pt x="344" y="214"/>
                  </a:lnTo>
                  <a:lnTo>
                    <a:pt x="342" y="228"/>
                  </a:lnTo>
                  <a:lnTo>
                    <a:pt x="340" y="232"/>
                  </a:lnTo>
                  <a:lnTo>
                    <a:pt x="338" y="238"/>
                  </a:lnTo>
                  <a:lnTo>
                    <a:pt x="338" y="238"/>
                  </a:lnTo>
                  <a:lnTo>
                    <a:pt x="330" y="240"/>
                  </a:lnTo>
                  <a:lnTo>
                    <a:pt x="330" y="240"/>
                  </a:lnTo>
                  <a:lnTo>
                    <a:pt x="328" y="226"/>
                  </a:lnTo>
                  <a:lnTo>
                    <a:pt x="328" y="226"/>
                  </a:lnTo>
                  <a:lnTo>
                    <a:pt x="324" y="224"/>
                  </a:lnTo>
                  <a:lnTo>
                    <a:pt x="320" y="224"/>
                  </a:lnTo>
                  <a:lnTo>
                    <a:pt x="312" y="226"/>
                  </a:lnTo>
                  <a:lnTo>
                    <a:pt x="304" y="232"/>
                  </a:lnTo>
                  <a:lnTo>
                    <a:pt x="296" y="240"/>
                  </a:lnTo>
                  <a:lnTo>
                    <a:pt x="280" y="256"/>
                  </a:lnTo>
                  <a:lnTo>
                    <a:pt x="270" y="268"/>
                  </a:lnTo>
                  <a:lnTo>
                    <a:pt x="270" y="268"/>
                  </a:lnTo>
                  <a:lnTo>
                    <a:pt x="266" y="278"/>
                  </a:lnTo>
                  <a:lnTo>
                    <a:pt x="262" y="286"/>
                  </a:lnTo>
                  <a:lnTo>
                    <a:pt x="262" y="286"/>
                  </a:lnTo>
                  <a:lnTo>
                    <a:pt x="260" y="344"/>
                  </a:lnTo>
                  <a:lnTo>
                    <a:pt x="260" y="344"/>
                  </a:lnTo>
                  <a:lnTo>
                    <a:pt x="250" y="342"/>
                  </a:lnTo>
                  <a:lnTo>
                    <a:pt x="250" y="342"/>
                  </a:lnTo>
                  <a:lnTo>
                    <a:pt x="222" y="344"/>
                  </a:lnTo>
                  <a:lnTo>
                    <a:pt x="200" y="346"/>
                  </a:lnTo>
                  <a:lnTo>
                    <a:pt x="180" y="352"/>
                  </a:lnTo>
                  <a:lnTo>
                    <a:pt x="158" y="360"/>
                  </a:lnTo>
                  <a:lnTo>
                    <a:pt x="158" y="36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22"/>
            <p:cNvSpPr/>
            <p:nvPr/>
          </p:nvSpPr>
          <p:spPr bwMode="auto">
            <a:xfrm>
              <a:off x="6188175" y="4088861"/>
              <a:ext cx="731410" cy="744175"/>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14" y="346"/>
                  </a:lnTo>
                  <a:lnTo>
                    <a:pt x="202" y="358"/>
                  </a:lnTo>
                  <a:lnTo>
                    <a:pt x="198" y="364"/>
                  </a:lnTo>
                  <a:lnTo>
                    <a:pt x="196" y="376"/>
                  </a:lnTo>
                  <a:lnTo>
                    <a:pt x="196" y="376"/>
                  </a:lnTo>
                  <a:lnTo>
                    <a:pt x="188" y="390"/>
                  </a:lnTo>
                  <a:lnTo>
                    <a:pt x="176" y="402"/>
                  </a:lnTo>
                  <a:lnTo>
                    <a:pt x="152" y="424"/>
                  </a:lnTo>
                  <a:lnTo>
                    <a:pt x="152" y="424"/>
                  </a:lnTo>
                  <a:lnTo>
                    <a:pt x="152" y="428"/>
                  </a:lnTo>
                  <a:lnTo>
                    <a:pt x="152" y="428"/>
                  </a:lnTo>
                  <a:lnTo>
                    <a:pt x="146" y="428"/>
                  </a:lnTo>
                  <a:lnTo>
                    <a:pt x="144" y="430"/>
                  </a:lnTo>
                  <a:lnTo>
                    <a:pt x="140" y="434"/>
                  </a:lnTo>
                  <a:lnTo>
                    <a:pt x="140" y="434"/>
                  </a:lnTo>
                  <a:lnTo>
                    <a:pt x="118" y="442"/>
                  </a:lnTo>
                  <a:lnTo>
                    <a:pt x="118" y="442"/>
                  </a:lnTo>
                  <a:lnTo>
                    <a:pt x="94" y="440"/>
                  </a:lnTo>
                  <a:lnTo>
                    <a:pt x="72" y="434"/>
                  </a:lnTo>
                  <a:lnTo>
                    <a:pt x="54" y="426"/>
                  </a:lnTo>
                  <a:lnTo>
                    <a:pt x="46" y="422"/>
                  </a:lnTo>
                  <a:lnTo>
                    <a:pt x="38" y="416"/>
                  </a:lnTo>
                  <a:lnTo>
                    <a:pt x="38" y="416"/>
                  </a:lnTo>
                  <a:lnTo>
                    <a:pt x="46" y="400"/>
                  </a:lnTo>
                  <a:lnTo>
                    <a:pt x="46" y="386"/>
                  </a:lnTo>
                  <a:lnTo>
                    <a:pt x="44" y="374"/>
                  </a:lnTo>
                  <a:lnTo>
                    <a:pt x="42" y="360"/>
                  </a:lnTo>
                  <a:lnTo>
                    <a:pt x="42" y="360"/>
                  </a:lnTo>
                  <a:lnTo>
                    <a:pt x="16" y="336"/>
                  </a:lnTo>
                  <a:lnTo>
                    <a:pt x="8" y="324"/>
                  </a:lnTo>
                  <a:lnTo>
                    <a:pt x="2" y="312"/>
                  </a:lnTo>
                  <a:lnTo>
                    <a:pt x="2" y="312"/>
                  </a:lnTo>
                  <a:lnTo>
                    <a:pt x="10" y="228"/>
                  </a:lnTo>
                  <a:lnTo>
                    <a:pt x="10" y="228"/>
                  </a:lnTo>
                  <a:lnTo>
                    <a:pt x="2" y="194"/>
                  </a:lnTo>
                  <a:lnTo>
                    <a:pt x="0" y="182"/>
                  </a:lnTo>
                  <a:lnTo>
                    <a:pt x="0" y="168"/>
                  </a:lnTo>
                  <a:lnTo>
                    <a:pt x="0" y="168"/>
                  </a:lnTo>
                  <a:lnTo>
                    <a:pt x="4" y="166"/>
                  </a:lnTo>
                  <a:lnTo>
                    <a:pt x="4" y="166"/>
                  </a:lnTo>
                  <a:lnTo>
                    <a:pt x="38" y="188"/>
                  </a:lnTo>
                  <a:lnTo>
                    <a:pt x="38" y="188"/>
                  </a:lnTo>
                  <a:lnTo>
                    <a:pt x="64" y="212"/>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176" y="116"/>
                  </a:lnTo>
                  <a:lnTo>
                    <a:pt x="210" y="62"/>
                  </a:lnTo>
                  <a:lnTo>
                    <a:pt x="210" y="62"/>
                  </a:lnTo>
                  <a:lnTo>
                    <a:pt x="210" y="16"/>
                  </a:lnTo>
                  <a:lnTo>
                    <a:pt x="210" y="16"/>
                  </a:lnTo>
                  <a:lnTo>
                    <a:pt x="232" y="4"/>
                  </a:lnTo>
                  <a:lnTo>
                    <a:pt x="232" y="4"/>
                  </a:lnTo>
                  <a:lnTo>
                    <a:pt x="252" y="2"/>
                  </a:lnTo>
                  <a:lnTo>
                    <a:pt x="272" y="0"/>
                  </a:lnTo>
                  <a:lnTo>
                    <a:pt x="284" y="2"/>
                  </a:lnTo>
                  <a:lnTo>
                    <a:pt x="294" y="4"/>
                  </a:lnTo>
                  <a:lnTo>
                    <a:pt x="306" y="10"/>
                  </a:lnTo>
                  <a:lnTo>
                    <a:pt x="318" y="18"/>
                  </a:lnTo>
                  <a:lnTo>
                    <a:pt x="318" y="18"/>
                  </a:lnTo>
                  <a:lnTo>
                    <a:pt x="352" y="50"/>
                  </a:lnTo>
                  <a:lnTo>
                    <a:pt x="352" y="50"/>
                  </a:lnTo>
                  <a:lnTo>
                    <a:pt x="394" y="60"/>
                  </a:lnTo>
                  <a:lnTo>
                    <a:pt x="394" y="60"/>
                  </a:lnTo>
                  <a:lnTo>
                    <a:pt x="412" y="70"/>
                  </a:lnTo>
                  <a:lnTo>
                    <a:pt x="434" y="88"/>
                  </a:lnTo>
                  <a:lnTo>
                    <a:pt x="444" y="98"/>
                  </a:lnTo>
                  <a:lnTo>
                    <a:pt x="454" y="110"/>
                  </a:lnTo>
                  <a:lnTo>
                    <a:pt x="460" y="122"/>
                  </a:lnTo>
                  <a:lnTo>
                    <a:pt x="462" y="134"/>
                  </a:lnTo>
                  <a:lnTo>
                    <a:pt x="462" y="134"/>
                  </a:lnTo>
                  <a:lnTo>
                    <a:pt x="444" y="146"/>
                  </a:lnTo>
                  <a:lnTo>
                    <a:pt x="430" y="158"/>
                  </a:lnTo>
                  <a:lnTo>
                    <a:pt x="416" y="170"/>
                  </a:lnTo>
                  <a:lnTo>
                    <a:pt x="402" y="182"/>
                  </a:lnTo>
                  <a:lnTo>
                    <a:pt x="402" y="182"/>
                  </a:lnTo>
                  <a:lnTo>
                    <a:pt x="386" y="186"/>
                  </a:lnTo>
                  <a:lnTo>
                    <a:pt x="368" y="188"/>
                  </a:lnTo>
                  <a:lnTo>
                    <a:pt x="336" y="188"/>
                  </a:lnTo>
                  <a:lnTo>
                    <a:pt x="322" y="186"/>
                  </a:lnTo>
                  <a:lnTo>
                    <a:pt x="306" y="188"/>
                  </a:lnTo>
                  <a:lnTo>
                    <a:pt x="292" y="192"/>
                  </a:lnTo>
                  <a:lnTo>
                    <a:pt x="280" y="198"/>
                  </a:lnTo>
                  <a:lnTo>
                    <a:pt x="280" y="198"/>
                  </a:lnTo>
                  <a:lnTo>
                    <a:pt x="284" y="218"/>
                  </a:lnTo>
                  <a:lnTo>
                    <a:pt x="284" y="218"/>
                  </a:lnTo>
                  <a:lnTo>
                    <a:pt x="288" y="228"/>
                  </a:lnTo>
                  <a:lnTo>
                    <a:pt x="288" y="236"/>
                  </a:lnTo>
                  <a:lnTo>
                    <a:pt x="284" y="256"/>
                  </a:lnTo>
                  <a:lnTo>
                    <a:pt x="282" y="266"/>
                  </a:lnTo>
                  <a:lnTo>
                    <a:pt x="284" y="276"/>
                  </a:lnTo>
                  <a:lnTo>
                    <a:pt x="290" y="286"/>
                  </a:lnTo>
                  <a:lnTo>
                    <a:pt x="304" y="296"/>
                  </a:lnTo>
                  <a:lnTo>
                    <a:pt x="304" y="296"/>
                  </a:lnTo>
                  <a:lnTo>
                    <a:pt x="334" y="324"/>
                  </a:lnTo>
                  <a:lnTo>
                    <a:pt x="334" y="324"/>
                  </a:lnTo>
                  <a:lnTo>
                    <a:pt x="362" y="364"/>
                  </a:lnTo>
                  <a:lnTo>
                    <a:pt x="362" y="364"/>
                  </a:lnTo>
                  <a:lnTo>
                    <a:pt x="372" y="400"/>
                  </a:lnTo>
                  <a:lnTo>
                    <a:pt x="372" y="400"/>
                  </a:lnTo>
                  <a:lnTo>
                    <a:pt x="372" y="480"/>
                  </a:lnTo>
                  <a:lnTo>
                    <a:pt x="372" y="48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23"/>
            <p:cNvSpPr/>
            <p:nvPr/>
          </p:nvSpPr>
          <p:spPr bwMode="auto">
            <a:xfrm>
              <a:off x="6650452" y="3924522"/>
              <a:ext cx="1193687" cy="722471"/>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 h="466">
                  <a:moveTo>
                    <a:pt x="80" y="466"/>
                  </a:moveTo>
                  <a:lnTo>
                    <a:pt x="80" y="466"/>
                  </a:lnTo>
                  <a:lnTo>
                    <a:pt x="72" y="452"/>
                  </a:lnTo>
                  <a:lnTo>
                    <a:pt x="64" y="440"/>
                  </a:lnTo>
                  <a:lnTo>
                    <a:pt x="44" y="418"/>
                  </a:lnTo>
                  <a:lnTo>
                    <a:pt x="4" y="380"/>
                  </a:lnTo>
                  <a:lnTo>
                    <a:pt x="4" y="380"/>
                  </a:lnTo>
                  <a:lnTo>
                    <a:pt x="2" y="368"/>
                  </a:lnTo>
                  <a:lnTo>
                    <a:pt x="2" y="362"/>
                  </a:lnTo>
                  <a:lnTo>
                    <a:pt x="4" y="356"/>
                  </a:lnTo>
                  <a:lnTo>
                    <a:pt x="6" y="348"/>
                  </a:lnTo>
                  <a:lnTo>
                    <a:pt x="6" y="348"/>
                  </a:lnTo>
                  <a:lnTo>
                    <a:pt x="8" y="328"/>
                  </a:lnTo>
                  <a:lnTo>
                    <a:pt x="8" y="328"/>
                  </a:lnTo>
                  <a:lnTo>
                    <a:pt x="0" y="310"/>
                  </a:lnTo>
                  <a:lnTo>
                    <a:pt x="0" y="310"/>
                  </a:lnTo>
                  <a:lnTo>
                    <a:pt x="6" y="306"/>
                  </a:lnTo>
                  <a:lnTo>
                    <a:pt x="18" y="304"/>
                  </a:lnTo>
                  <a:lnTo>
                    <a:pt x="44" y="302"/>
                  </a:lnTo>
                  <a:lnTo>
                    <a:pt x="96" y="304"/>
                  </a:lnTo>
                  <a:lnTo>
                    <a:pt x="96" y="304"/>
                  </a:lnTo>
                  <a:lnTo>
                    <a:pt x="112" y="298"/>
                  </a:lnTo>
                  <a:lnTo>
                    <a:pt x="126" y="288"/>
                  </a:lnTo>
                  <a:lnTo>
                    <a:pt x="138" y="276"/>
                  </a:lnTo>
                  <a:lnTo>
                    <a:pt x="152" y="264"/>
                  </a:lnTo>
                  <a:lnTo>
                    <a:pt x="152" y="264"/>
                  </a:lnTo>
                  <a:lnTo>
                    <a:pt x="178" y="244"/>
                  </a:lnTo>
                  <a:lnTo>
                    <a:pt x="178" y="244"/>
                  </a:lnTo>
                  <a:lnTo>
                    <a:pt x="180" y="226"/>
                  </a:lnTo>
                  <a:lnTo>
                    <a:pt x="180" y="226"/>
                  </a:lnTo>
                  <a:lnTo>
                    <a:pt x="162" y="200"/>
                  </a:lnTo>
                  <a:lnTo>
                    <a:pt x="144" y="182"/>
                  </a:lnTo>
                  <a:lnTo>
                    <a:pt x="126" y="166"/>
                  </a:lnTo>
                  <a:lnTo>
                    <a:pt x="106" y="156"/>
                  </a:lnTo>
                  <a:lnTo>
                    <a:pt x="106" y="156"/>
                  </a:lnTo>
                  <a:lnTo>
                    <a:pt x="100" y="144"/>
                  </a:lnTo>
                  <a:lnTo>
                    <a:pt x="100" y="144"/>
                  </a:lnTo>
                  <a:lnTo>
                    <a:pt x="98" y="96"/>
                  </a:lnTo>
                  <a:lnTo>
                    <a:pt x="98" y="96"/>
                  </a:lnTo>
                  <a:lnTo>
                    <a:pt x="114" y="80"/>
                  </a:lnTo>
                  <a:lnTo>
                    <a:pt x="124" y="72"/>
                  </a:lnTo>
                  <a:lnTo>
                    <a:pt x="136" y="66"/>
                  </a:lnTo>
                  <a:lnTo>
                    <a:pt x="136" y="66"/>
                  </a:lnTo>
                  <a:lnTo>
                    <a:pt x="142" y="60"/>
                  </a:lnTo>
                  <a:lnTo>
                    <a:pt x="146" y="54"/>
                  </a:lnTo>
                  <a:lnTo>
                    <a:pt x="146" y="48"/>
                  </a:lnTo>
                  <a:lnTo>
                    <a:pt x="146" y="42"/>
                  </a:lnTo>
                  <a:lnTo>
                    <a:pt x="140" y="30"/>
                  </a:lnTo>
                  <a:lnTo>
                    <a:pt x="134" y="22"/>
                  </a:lnTo>
                  <a:lnTo>
                    <a:pt x="134" y="22"/>
                  </a:lnTo>
                  <a:lnTo>
                    <a:pt x="118" y="10"/>
                  </a:lnTo>
                  <a:lnTo>
                    <a:pt x="112" y="6"/>
                  </a:lnTo>
                  <a:lnTo>
                    <a:pt x="108" y="0"/>
                  </a:lnTo>
                  <a:lnTo>
                    <a:pt x="108" y="0"/>
                  </a:lnTo>
                  <a:lnTo>
                    <a:pt x="196" y="0"/>
                  </a:lnTo>
                  <a:lnTo>
                    <a:pt x="196" y="0"/>
                  </a:lnTo>
                  <a:lnTo>
                    <a:pt x="234" y="6"/>
                  </a:lnTo>
                  <a:lnTo>
                    <a:pt x="234" y="6"/>
                  </a:lnTo>
                  <a:lnTo>
                    <a:pt x="238" y="14"/>
                  </a:lnTo>
                  <a:lnTo>
                    <a:pt x="246" y="22"/>
                  </a:lnTo>
                  <a:lnTo>
                    <a:pt x="254" y="30"/>
                  </a:lnTo>
                  <a:lnTo>
                    <a:pt x="264" y="38"/>
                  </a:lnTo>
                  <a:lnTo>
                    <a:pt x="276" y="46"/>
                  </a:lnTo>
                  <a:lnTo>
                    <a:pt x="288" y="52"/>
                  </a:lnTo>
                  <a:lnTo>
                    <a:pt x="300" y="58"/>
                  </a:lnTo>
                  <a:lnTo>
                    <a:pt x="314" y="62"/>
                  </a:lnTo>
                  <a:lnTo>
                    <a:pt x="314" y="62"/>
                  </a:lnTo>
                  <a:lnTo>
                    <a:pt x="338" y="72"/>
                  </a:lnTo>
                  <a:lnTo>
                    <a:pt x="338" y="72"/>
                  </a:lnTo>
                  <a:lnTo>
                    <a:pt x="456" y="74"/>
                  </a:lnTo>
                  <a:lnTo>
                    <a:pt x="456" y="74"/>
                  </a:lnTo>
                  <a:lnTo>
                    <a:pt x="494" y="100"/>
                  </a:lnTo>
                  <a:lnTo>
                    <a:pt x="494" y="100"/>
                  </a:lnTo>
                  <a:lnTo>
                    <a:pt x="498" y="108"/>
                  </a:lnTo>
                  <a:lnTo>
                    <a:pt x="504" y="116"/>
                  </a:lnTo>
                  <a:lnTo>
                    <a:pt x="512" y="126"/>
                  </a:lnTo>
                  <a:lnTo>
                    <a:pt x="524" y="136"/>
                  </a:lnTo>
                  <a:lnTo>
                    <a:pt x="524" y="136"/>
                  </a:lnTo>
                  <a:lnTo>
                    <a:pt x="578" y="140"/>
                  </a:lnTo>
                  <a:lnTo>
                    <a:pt x="578" y="140"/>
                  </a:lnTo>
                  <a:lnTo>
                    <a:pt x="618" y="158"/>
                  </a:lnTo>
                  <a:lnTo>
                    <a:pt x="618" y="158"/>
                  </a:lnTo>
                  <a:lnTo>
                    <a:pt x="622" y="160"/>
                  </a:lnTo>
                  <a:lnTo>
                    <a:pt x="626" y="160"/>
                  </a:lnTo>
                  <a:lnTo>
                    <a:pt x="638" y="160"/>
                  </a:lnTo>
                  <a:lnTo>
                    <a:pt x="652" y="162"/>
                  </a:lnTo>
                  <a:lnTo>
                    <a:pt x="660" y="164"/>
                  </a:lnTo>
                  <a:lnTo>
                    <a:pt x="668" y="170"/>
                  </a:lnTo>
                  <a:lnTo>
                    <a:pt x="668" y="170"/>
                  </a:lnTo>
                  <a:lnTo>
                    <a:pt x="670" y="174"/>
                  </a:lnTo>
                  <a:lnTo>
                    <a:pt x="672" y="180"/>
                  </a:lnTo>
                  <a:lnTo>
                    <a:pt x="676" y="186"/>
                  </a:lnTo>
                  <a:lnTo>
                    <a:pt x="684" y="192"/>
                  </a:lnTo>
                  <a:lnTo>
                    <a:pt x="684" y="192"/>
                  </a:lnTo>
                  <a:lnTo>
                    <a:pt x="690" y="194"/>
                  </a:lnTo>
                  <a:lnTo>
                    <a:pt x="702" y="196"/>
                  </a:lnTo>
                  <a:lnTo>
                    <a:pt x="710" y="198"/>
                  </a:lnTo>
                  <a:lnTo>
                    <a:pt x="714" y="202"/>
                  </a:lnTo>
                  <a:lnTo>
                    <a:pt x="718" y="208"/>
                  </a:lnTo>
                  <a:lnTo>
                    <a:pt x="720" y="214"/>
                  </a:lnTo>
                  <a:lnTo>
                    <a:pt x="720" y="214"/>
                  </a:lnTo>
                  <a:lnTo>
                    <a:pt x="708" y="228"/>
                  </a:lnTo>
                  <a:lnTo>
                    <a:pt x="706" y="236"/>
                  </a:lnTo>
                  <a:lnTo>
                    <a:pt x="702" y="250"/>
                  </a:lnTo>
                  <a:lnTo>
                    <a:pt x="702" y="250"/>
                  </a:lnTo>
                  <a:lnTo>
                    <a:pt x="708" y="256"/>
                  </a:lnTo>
                  <a:lnTo>
                    <a:pt x="716" y="264"/>
                  </a:lnTo>
                  <a:lnTo>
                    <a:pt x="724" y="274"/>
                  </a:lnTo>
                  <a:lnTo>
                    <a:pt x="732" y="290"/>
                  </a:lnTo>
                  <a:lnTo>
                    <a:pt x="732" y="290"/>
                  </a:lnTo>
                  <a:lnTo>
                    <a:pt x="732" y="298"/>
                  </a:lnTo>
                  <a:lnTo>
                    <a:pt x="734" y="310"/>
                  </a:lnTo>
                  <a:lnTo>
                    <a:pt x="736" y="316"/>
                  </a:lnTo>
                  <a:lnTo>
                    <a:pt x="740" y="320"/>
                  </a:lnTo>
                  <a:lnTo>
                    <a:pt x="746" y="326"/>
                  </a:lnTo>
                  <a:lnTo>
                    <a:pt x="754" y="330"/>
                  </a:lnTo>
                  <a:lnTo>
                    <a:pt x="754" y="330"/>
                  </a:lnTo>
                  <a:lnTo>
                    <a:pt x="754" y="334"/>
                  </a:lnTo>
                  <a:lnTo>
                    <a:pt x="754" y="334"/>
                  </a:lnTo>
                  <a:lnTo>
                    <a:pt x="734" y="338"/>
                  </a:lnTo>
                  <a:lnTo>
                    <a:pt x="718" y="342"/>
                  </a:lnTo>
                  <a:lnTo>
                    <a:pt x="704" y="348"/>
                  </a:lnTo>
                  <a:lnTo>
                    <a:pt x="692" y="354"/>
                  </a:lnTo>
                  <a:lnTo>
                    <a:pt x="670" y="372"/>
                  </a:lnTo>
                  <a:lnTo>
                    <a:pt x="640" y="392"/>
                  </a:lnTo>
                  <a:lnTo>
                    <a:pt x="640" y="392"/>
                  </a:lnTo>
                  <a:lnTo>
                    <a:pt x="634" y="396"/>
                  </a:lnTo>
                  <a:lnTo>
                    <a:pt x="626" y="400"/>
                  </a:lnTo>
                  <a:lnTo>
                    <a:pt x="616" y="414"/>
                  </a:lnTo>
                  <a:lnTo>
                    <a:pt x="616" y="414"/>
                  </a:lnTo>
                  <a:lnTo>
                    <a:pt x="598" y="420"/>
                  </a:lnTo>
                  <a:lnTo>
                    <a:pt x="582" y="424"/>
                  </a:lnTo>
                  <a:lnTo>
                    <a:pt x="576" y="426"/>
                  </a:lnTo>
                  <a:lnTo>
                    <a:pt x="570" y="430"/>
                  </a:lnTo>
                  <a:lnTo>
                    <a:pt x="562" y="434"/>
                  </a:lnTo>
                  <a:lnTo>
                    <a:pt x="556" y="442"/>
                  </a:lnTo>
                  <a:lnTo>
                    <a:pt x="556" y="442"/>
                  </a:lnTo>
                  <a:lnTo>
                    <a:pt x="544" y="448"/>
                  </a:lnTo>
                  <a:lnTo>
                    <a:pt x="544" y="448"/>
                  </a:lnTo>
                  <a:lnTo>
                    <a:pt x="512" y="422"/>
                  </a:lnTo>
                  <a:lnTo>
                    <a:pt x="512" y="422"/>
                  </a:lnTo>
                  <a:lnTo>
                    <a:pt x="500" y="418"/>
                  </a:lnTo>
                  <a:lnTo>
                    <a:pt x="490" y="414"/>
                  </a:lnTo>
                  <a:lnTo>
                    <a:pt x="482" y="408"/>
                  </a:lnTo>
                  <a:lnTo>
                    <a:pt x="474" y="402"/>
                  </a:lnTo>
                  <a:lnTo>
                    <a:pt x="462" y="390"/>
                  </a:lnTo>
                  <a:lnTo>
                    <a:pt x="450" y="380"/>
                  </a:lnTo>
                  <a:lnTo>
                    <a:pt x="450" y="380"/>
                  </a:lnTo>
                  <a:lnTo>
                    <a:pt x="434" y="382"/>
                  </a:lnTo>
                  <a:lnTo>
                    <a:pt x="426" y="384"/>
                  </a:lnTo>
                  <a:lnTo>
                    <a:pt x="420" y="392"/>
                  </a:lnTo>
                  <a:lnTo>
                    <a:pt x="410" y="404"/>
                  </a:lnTo>
                  <a:lnTo>
                    <a:pt x="410" y="404"/>
                  </a:lnTo>
                  <a:lnTo>
                    <a:pt x="392" y="402"/>
                  </a:lnTo>
                  <a:lnTo>
                    <a:pt x="374" y="398"/>
                  </a:lnTo>
                  <a:lnTo>
                    <a:pt x="358" y="392"/>
                  </a:lnTo>
                  <a:lnTo>
                    <a:pt x="342" y="384"/>
                  </a:lnTo>
                  <a:lnTo>
                    <a:pt x="312" y="366"/>
                  </a:lnTo>
                  <a:lnTo>
                    <a:pt x="286" y="352"/>
                  </a:lnTo>
                  <a:lnTo>
                    <a:pt x="286" y="352"/>
                  </a:lnTo>
                  <a:lnTo>
                    <a:pt x="268" y="348"/>
                  </a:lnTo>
                  <a:lnTo>
                    <a:pt x="252" y="346"/>
                  </a:lnTo>
                  <a:lnTo>
                    <a:pt x="228" y="338"/>
                  </a:lnTo>
                  <a:lnTo>
                    <a:pt x="228" y="338"/>
                  </a:lnTo>
                  <a:lnTo>
                    <a:pt x="200" y="338"/>
                  </a:lnTo>
                  <a:lnTo>
                    <a:pt x="192" y="342"/>
                  </a:lnTo>
                  <a:lnTo>
                    <a:pt x="186" y="344"/>
                  </a:lnTo>
                  <a:lnTo>
                    <a:pt x="184" y="350"/>
                  </a:lnTo>
                  <a:lnTo>
                    <a:pt x="186" y="358"/>
                  </a:lnTo>
                  <a:lnTo>
                    <a:pt x="192" y="368"/>
                  </a:lnTo>
                  <a:lnTo>
                    <a:pt x="202" y="380"/>
                  </a:lnTo>
                  <a:lnTo>
                    <a:pt x="202" y="380"/>
                  </a:lnTo>
                  <a:lnTo>
                    <a:pt x="196" y="392"/>
                  </a:lnTo>
                  <a:lnTo>
                    <a:pt x="196" y="392"/>
                  </a:lnTo>
                  <a:lnTo>
                    <a:pt x="182" y="390"/>
                  </a:lnTo>
                  <a:lnTo>
                    <a:pt x="182" y="390"/>
                  </a:lnTo>
                  <a:lnTo>
                    <a:pt x="164" y="390"/>
                  </a:lnTo>
                  <a:lnTo>
                    <a:pt x="150" y="394"/>
                  </a:lnTo>
                  <a:lnTo>
                    <a:pt x="138" y="398"/>
                  </a:lnTo>
                  <a:lnTo>
                    <a:pt x="128" y="406"/>
                  </a:lnTo>
                  <a:lnTo>
                    <a:pt x="118" y="414"/>
                  </a:lnTo>
                  <a:lnTo>
                    <a:pt x="112" y="426"/>
                  </a:lnTo>
                  <a:lnTo>
                    <a:pt x="96" y="454"/>
                  </a:lnTo>
                  <a:lnTo>
                    <a:pt x="96" y="454"/>
                  </a:lnTo>
                  <a:lnTo>
                    <a:pt x="88" y="460"/>
                  </a:lnTo>
                  <a:lnTo>
                    <a:pt x="80" y="466"/>
                  </a:lnTo>
                  <a:lnTo>
                    <a:pt x="80" y="46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24"/>
            <p:cNvSpPr/>
            <p:nvPr/>
          </p:nvSpPr>
          <p:spPr bwMode="auto">
            <a:xfrm>
              <a:off x="7631997" y="3586543"/>
              <a:ext cx="737743" cy="889910"/>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6" h="574">
                  <a:moveTo>
                    <a:pt x="216" y="574"/>
                  </a:moveTo>
                  <a:lnTo>
                    <a:pt x="216" y="574"/>
                  </a:lnTo>
                  <a:lnTo>
                    <a:pt x="212" y="570"/>
                  </a:lnTo>
                  <a:lnTo>
                    <a:pt x="212" y="570"/>
                  </a:lnTo>
                  <a:lnTo>
                    <a:pt x="212" y="524"/>
                  </a:lnTo>
                  <a:lnTo>
                    <a:pt x="212" y="524"/>
                  </a:lnTo>
                  <a:lnTo>
                    <a:pt x="202" y="516"/>
                  </a:lnTo>
                  <a:lnTo>
                    <a:pt x="202" y="516"/>
                  </a:lnTo>
                  <a:lnTo>
                    <a:pt x="182" y="516"/>
                  </a:lnTo>
                  <a:lnTo>
                    <a:pt x="176" y="518"/>
                  </a:lnTo>
                  <a:lnTo>
                    <a:pt x="170" y="520"/>
                  </a:lnTo>
                  <a:lnTo>
                    <a:pt x="166" y="522"/>
                  </a:lnTo>
                  <a:lnTo>
                    <a:pt x="162" y="528"/>
                  </a:lnTo>
                  <a:lnTo>
                    <a:pt x="154" y="542"/>
                  </a:lnTo>
                  <a:lnTo>
                    <a:pt x="154" y="542"/>
                  </a:lnTo>
                  <a:lnTo>
                    <a:pt x="148" y="546"/>
                  </a:lnTo>
                  <a:lnTo>
                    <a:pt x="144" y="548"/>
                  </a:lnTo>
                  <a:lnTo>
                    <a:pt x="144" y="548"/>
                  </a:lnTo>
                  <a:lnTo>
                    <a:pt x="142" y="542"/>
                  </a:lnTo>
                  <a:lnTo>
                    <a:pt x="140" y="538"/>
                  </a:lnTo>
                  <a:lnTo>
                    <a:pt x="130" y="532"/>
                  </a:lnTo>
                  <a:lnTo>
                    <a:pt x="130" y="532"/>
                  </a:lnTo>
                  <a:lnTo>
                    <a:pt x="122" y="520"/>
                  </a:lnTo>
                  <a:lnTo>
                    <a:pt x="122" y="520"/>
                  </a:lnTo>
                  <a:lnTo>
                    <a:pt x="122" y="510"/>
                  </a:lnTo>
                  <a:lnTo>
                    <a:pt x="120" y="502"/>
                  </a:lnTo>
                  <a:lnTo>
                    <a:pt x="118" y="494"/>
                  </a:lnTo>
                  <a:lnTo>
                    <a:pt x="114" y="490"/>
                  </a:lnTo>
                  <a:lnTo>
                    <a:pt x="108" y="480"/>
                  </a:lnTo>
                  <a:lnTo>
                    <a:pt x="104" y="476"/>
                  </a:lnTo>
                  <a:lnTo>
                    <a:pt x="102" y="470"/>
                  </a:lnTo>
                  <a:lnTo>
                    <a:pt x="102" y="470"/>
                  </a:lnTo>
                  <a:lnTo>
                    <a:pt x="94" y="462"/>
                  </a:lnTo>
                  <a:lnTo>
                    <a:pt x="94" y="462"/>
                  </a:lnTo>
                  <a:lnTo>
                    <a:pt x="94" y="452"/>
                  </a:lnTo>
                  <a:lnTo>
                    <a:pt x="100" y="446"/>
                  </a:lnTo>
                  <a:lnTo>
                    <a:pt x="112" y="436"/>
                  </a:lnTo>
                  <a:lnTo>
                    <a:pt x="112" y="436"/>
                  </a:lnTo>
                  <a:lnTo>
                    <a:pt x="110" y="424"/>
                  </a:lnTo>
                  <a:lnTo>
                    <a:pt x="106" y="416"/>
                  </a:lnTo>
                  <a:lnTo>
                    <a:pt x="100" y="410"/>
                  </a:lnTo>
                  <a:lnTo>
                    <a:pt x="92" y="406"/>
                  </a:lnTo>
                  <a:lnTo>
                    <a:pt x="74" y="400"/>
                  </a:lnTo>
                  <a:lnTo>
                    <a:pt x="68" y="398"/>
                  </a:lnTo>
                  <a:lnTo>
                    <a:pt x="60" y="394"/>
                  </a:lnTo>
                  <a:lnTo>
                    <a:pt x="60" y="394"/>
                  </a:lnTo>
                  <a:lnTo>
                    <a:pt x="58" y="380"/>
                  </a:lnTo>
                  <a:lnTo>
                    <a:pt x="58" y="380"/>
                  </a:lnTo>
                  <a:lnTo>
                    <a:pt x="54" y="376"/>
                  </a:lnTo>
                  <a:lnTo>
                    <a:pt x="54" y="376"/>
                  </a:lnTo>
                  <a:lnTo>
                    <a:pt x="54" y="370"/>
                  </a:lnTo>
                  <a:lnTo>
                    <a:pt x="56" y="366"/>
                  </a:lnTo>
                  <a:lnTo>
                    <a:pt x="64" y="356"/>
                  </a:lnTo>
                  <a:lnTo>
                    <a:pt x="74" y="350"/>
                  </a:lnTo>
                  <a:lnTo>
                    <a:pt x="86" y="346"/>
                  </a:lnTo>
                  <a:lnTo>
                    <a:pt x="86" y="346"/>
                  </a:lnTo>
                  <a:lnTo>
                    <a:pt x="102" y="326"/>
                  </a:lnTo>
                  <a:lnTo>
                    <a:pt x="102" y="326"/>
                  </a:lnTo>
                  <a:lnTo>
                    <a:pt x="100" y="304"/>
                  </a:lnTo>
                  <a:lnTo>
                    <a:pt x="96" y="284"/>
                  </a:lnTo>
                  <a:lnTo>
                    <a:pt x="88" y="266"/>
                  </a:lnTo>
                  <a:lnTo>
                    <a:pt x="84" y="260"/>
                  </a:lnTo>
                  <a:lnTo>
                    <a:pt x="78" y="252"/>
                  </a:lnTo>
                  <a:lnTo>
                    <a:pt x="78" y="252"/>
                  </a:lnTo>
                  <a:lnTo>
                    <a:pt x="56" y="252"/>
                  </a:lnTo>
                  <a:lnTo>
                    <a:pt x="56" y="252"/>
                  </a:lnTo>
                  <a:lnTo>
                    <a:pt x="48" y="262"/>
                  </a:lnTo>
                  <a:lnTo>
                    <a:pt x="48" y="262"/>
                  </a:lnTo>
                  <a:lnTo>
                    <a:pt x="40" y="264"/>
                  </a:lnTo>
                  <a:lnTo>
                    <a:pt x="40" y="264"/>
                  </a:lnTo>
                  <a:lnTo>
                    <a:pt x="34" y="258"/>
                  </a:lnTo>
                  <a:lnTo>
                    <a:pt x="30" y="252"/>
                  </a:lnTo>
                  <a:lnTo>
                    <a:pt x="24" y="238"/>
                  </a:lnTo>
                  <a:lnTo>
                    <a:pt x="20" y="216"/>
                  </a:lnTo>
                  <a:lnTo>
                    <a:pt x="20" y="216"/>
                  </a:lnTo>
                  <a:lnTo>
                    <a:pt x="0" y="202"/>
                  </a:lnTo>
                  <a:lnTo>
                    <a:pt x="0" y="202"/>
                  </a:lnTo>
                  <a:lnTo>
                    <a:pt x="2" y="194"/>
                  </a:lnTo>
                  <a:lnTo>
                    <a:pt x="6" y="186"/>
                  </a:lnTo>
                  <a:lnTo>
                    <a:pt x="10" y="180"/>
                  </a:lnTo>
                  <a:lnTo>
                    <a:pt x="16" y="172"/>
                  </a:lnTo>
                  <a:lnTo>
                    <a:pt x="30" y="160"/>
                  </a:lnTo>
                  <a:lnTo>
                    <a:pt x="42" y="148"/>
                  </a:lnTo>
                  <a:lnTo>
                    <a:pt x="42" y="148"/>
                  </a:lnTo>
                  <a:lnTo>
                    <a:pt x="46" y="128"/>
                  </a:lnTo>
                  <a:lnTo>
                    <a:pt x="46" y="108"/>
                  </a:lnTo>
                  <a:lnTo>
                    <a:pt x="44" y="72"/>
                  </a:lnTo>
                  <a:lnTo>
                    <a:pt x="44" y="72"/>
                  </a:lnTo>
                  <a:lnTo>
                    <a:pt x="48" y="70"/>
                  </a:lnTo>
                  <a:lnTo>
                    <a:pt x="48" y="70"/>
                  </a:lnTo>
                  <a:lnTo>
                    <a:pt x="58" y="74"/>
                  </a:lnTo>
                  <a:lnTo>
                    <a:pt x="58" y="74"/>
                  </a:lnTo>
                  <a:lnTo>
                    <a:pt x="60" y="82"/>
                  </a:lnTo>
                  <a:lnTo>
                    <a:pt x="66" y="96"/>
                  </a:lnTo>
                  <a:lnTo>
                    <a:pt x="72" y="104"/>
                  </a:lnTo>
                  <a:lnTo>
                    <a:pt x="76" y="110"/>
                  </a:lnTo>
                  <a:lnTo>
                    <a:pt x="82" y="116"/>
                  </a:lnTo>
                  <a:lnTo>
                    <a:pt x="90" y="120"/>
                  </a:lnTo>
                  <a:lnTo>
                    <a:pt x="90" y="120"/>
                  </a:lnTo>
                  <a:lnTo>
                    <a:pt x="110" y="120"/>
                  </a:lnTo>
                  <a:lnTo>
                    <a:pt x="110" y="120"/>
                  </a:lnTo>
                  <a:lnTo>
                    <a:pt x="118" y="104"/>
                  </a:lnTo>
                  <a:lnTo>
                    <a:pt x="122" y="92"/>
                  </a:lnTo>
                  <a:lnTo>
                    <a:pt x="126" y="80"/>
                  </a:lnTo>
                  <a:lnTo>
                    <a:pt x="132" y="66"/>
                  </a:lnTo>
                  <a:lnTo>
                    <a:pt x="132" y="66"/>
                  </a:lnTo>
                  <a:lnTo>
                    <a:pt x="134" y="54"/>
                  </a:lnTo>
                  <a:lnTo>
                    <a:pt x="134" y="54"/>
                  </a:lnTo>
                  <a:lnTo>
                    <a:pt x="96" y="18"/>
                  </a:lnTo>
                  <a:lnTo>
                    <a:pt x="96" y="18"/>
                  </a:lnTo>
                  <a:lnTo>
                    <a:pt x="98" y="10"/>
                  </a:lnTo>
                  <a:lnTo>
                    <a:pt x="102" y="6"/>
                  </a:lnTo>
                  <a:lnTo>
                    <a:pt x="106" y="4"/>
                  </a:lnTo>
                  <a:lnTo>
                    <a:pt x="112" y="0"/>
                  </a:lnTo>
                  <a:lnTo>
                    <a:pt x="112" y="0"/>
                  </a:lnTo>
                  <a:lnTo>
                    <a:pt x="118" y="0"/>
                  </a:lnTo>
                  <a:lnTo>
                    <a:pt x="118" y="0"/>
                  </a:lnTo>
                  <a:lnTo>
                    <a:pt x="128" y="12"/>
                  </a:lnTo>
                  <a:lnTo>
                    <a:pt x="140" y="24"/>
                  </a:lnTo>
                  <a:lnTo>
                    <a:pt x="150" y="40"/>
                  </a:lnTo>
                  <a:lnTo>
                    <a:pt x="160" y="60"/>
                  </a:lnTo>
                  <a:lnTo>
                    <a:pt x="160" y="60"/>
                  </a:lnTo>
                  <a:lnTo>
                    <a:pt x="176" y="80"/>
                  </a:lnTo>
                  <a:lnTo>
                    <a:pt x="176" y="80"/>
                  </a:lnTo>
                  <a:lnTo>
                    <a:pt x="248" y="94"/>
                  </a:lnTo>
                  <a:lnTo>
                    <a:pt x="248" y="94"/>
                  </a:lnTo>
                  <a:lnTo>
                    <a:pt x="264" y="106"/>
                  </a:lnTo>
                  <a:lnTo>
                    <a:pt x="264" y="106"/>
                  </a:lnTo>
                  <a:lnTo>
                    <a:pt x="272" y="126"/>
                  </a:lnTo>
                  <a:lnTo>
                    <a:pt x="280" y="150"/>
                  </a:lnTo>
                  <a:lnTo>
                    <a:pt x="286" y="162"/>
                  </a:lnTo>
                  <a:lnTo>
                    <a:pt x="294" y="174"/>
                  </a:lnTo>
                  <a:lnTo>
                    <a:pt x="302" y="184"/>
                  </a:lnTo>
                  <a:lnTo>
                    <a:pt x="314" y="194"/>
                  </a:lnTo>
                  <a:lnTo>
                    <a:pt x="314" y="194"/>
                  </a:lnTo>
                  <a:lnTo>
                    <a:pt x="318" y="202"/>
                  </a:lnTo>
                  <a:lnTo>
                    <a:pt x="318" y="202"/>
                  </a:lnTo>
                  <a:lnTo>
                    <a:pt x="336" y="200"/>
                  </a:lnTo>
                  <a:lnTo>
                    <a:pt x="348" y="198"/>
                  </a:lnTo>
                  <a:lnTo>
                    <a:pt x="358" y="194"/>
                  </a:lnTo>
                  <a:lnTo>
                    <a:pt x="358" y="194"/>
                  </a:lnTo>
                  <a:lnTo>
                    <a:pt x="360" y="182"/>
                  </a:lnTo>
                  <a:lnTo>
                    <a:pt x="360" y="180"/>
                  </a:lnTo>
                  <a:lnTo>
                    <a:pt x="362" y="180"/>
                  </a:lnTo>
                  <a:lnTo>
                    <a:pt x="366" y="180"/>
                  </a:lnTo>
                  <a:lnTo>
                    <a:pt x="380" y="180"/>
                  </a:lnTo>
                  <a:lnTo>
                    <a:pt x="380" y="180"/>
                  </a:lnTo>
                  <a:lnTo>
                    <a:pt x="388" y="194"/>
                  </a:lnTo>
                  <a:lnTo>
                    <a:pt x="392" y="206"/>
                  </a:lnTo>
                  <a:lnTo>
                    <a:pt x="394" y="220"/>
                  </a:lnTo>
                  <a:lnTo>
                    <a:pt x="394" y="220"/>
                  </a:lnTo>
                  <a:lnTo>
                    <a:pt x="382" y="224"/>
                  </a:lnTo>
                  <a:lnTo>
                    <a:pt x="370" y="226"/>
                  </a:lnTo>
                  <a:lnTo>
                    <a:pt x="348" y="226"/>
                  </a:lnTo>
                  <a:lnTo>
                    <a:pt x="348" y="226"/>
                  </a:lnTo>
                  <a:lnTo>
                    <a:pt x="338" y="250"/>
                  </a:lnTo>
                  <a:lnTo>
                    <a:pt x="338" y="250"/>
                  </a:lnTo>
                  <a:lnTo>
                    <a:pt x="334" y="274"/>
                  </a:lnTo>
                  <a:lnTo>
                    <a:pt x="334" y="274"/>
                  </a:lnTo>
                  <a:lnTo>
                    <a:pt x="330" y="280"/>
                  </a:lnTo>
                  <a:lnTo>
                    <a:pt x="326" y="284"/>
                  </a:lnTo>
                  <a:lnTo>
                    <a:pt x="326" y="292"/>
                  </a:lnTo>
                  <a:lnTo>
                    <a:pt x="326" y="302"/>
                  </a:lnTo>
                  <a:lnTo>
                    <a:pt x="326" y="302"/>
                  </a:lnTo>
                  <a:lnTo>
                    <a:pt x="368" y="342"/>
                  </a:lnTo>
                  <a:lnTo>
                    <a:pt x="368" y="342"/>
                  </a:lnTo>
                  <a:lnTo>
                    <a:pt x="372" y="344"/>
                  </a:lnTo>
                  <a:lnTo>
                    <a:pt x="380" y="346"/>
                  </a:lnTo>
                  <a:lnTo>
                    <a:pt x="388" y="350"/>
                  </a:lnTo>
                  <a:lnTo>
                    <a:pt x="390" y="354"/>
                  </a:lnTo>
                  <a:lnTo>
                    <a:pt x="392" y="360"/>
                  </a:lnTo>
                  <a:lnTo>
                    <a:pt x="392" y="360"/>
                  </a:lnTo>
                  <a:lnTo>
                    <a:pt x="408" y="374"/>
                  </a:lnTo>
                  <a:lnTo>
                    <a:pt x="408" y="374"/>
                  </a:lnTo>
                  <a:lnTo>
                    <a:pt x="456" y="378"/>
                  </a:lnTo>
                  <a:lnTo>
                    <a:pt x="456" y="378"/>
                  </a:lnTo>
                  <a:lnTo>
                    <a:pt x="466" y="386"/>
                  </a:lnTo>
                  <a:lnTo>
                    <a:pt x="466" y="386"/>
                  </a:lnTo>
                  <a:lnTo>
                    <a:pt x="466" y="402"/>
                  </a:lnTo>
                  <a:lnTo>
                    <a:pt x="466" y="402"/>
                  </a:lnTo>
                  <a:lnTo>
                    <a:pt x="458" y="408"/>
                  </a:lnTo>
                  <a:lnTo>
                    <a:pt x="450" y="412"/>
                  </a:lnTo>
                  <a:lnTo>
                    <a:pt x="434" y="416"/>
                  </a:lnTo>
                  <a:lnTo>
                    <a:pt x="426" y="420"/>
                  </a:lnTo>
                  <a:lnTo>
                    <a:pt x="422" y="424"/>
                  </a:lnTo>
                  <a:lnTo>
                    <a:pt x="418" y="430"/>
                  </a:lnTo>
                  <a:lnTo>
                    <a:pt x="416" y="440"/>
                  </a:lnTo>
                  <a:lnTo>
                    <a:pt x="416" y="440"/>
                  </a:lnTo>
                  <a:lnTo>
                    <a:pt x="420" y="450"/>
                  </a:lnTo>
                  <a:lnTo>
                    <a:pt x="420" y="456"/>
                  </a:lnTo>
                  <a:lnTo>
                    <a:pt x="420" y="460"/>
                  </a:lnTo>
                  <a:lnTo>
                    <a:pt x="420" y="460"/>
                  </a:lnTo>
                  <a:lnTo>
                    <a:pt x="408" y="466"/>
                  </a:lnTo>
                  <a:lnTo>
                    <a:pt x="400" y="472"/>
                  </a:lnTo>
                  <a:lnTo>
                    <a:pt x="400" y="472"/>
                  </a:lnTo>
                  <a:lnTo>
                    <a:pt x="400" y="522"/>
                  </a:lnTo>
                  <a:lnTo>
                    <a:pt x="400" y="522"/>
                  </a:lnTo>
                  <a:lnTo>
                    <a:pt x="392" y="532"/>
                  </a:lnTo>
                  <a:lnTo>
                    <a:pt x="384" y="540"/>
                  </a:lnTo>
                  <a:lnTo>
                    <a:pt x="378" y="546"/>
                  </a:lnTo>
                  <a:lnTo>
                    <a:pt x="368" y="550"/>
                  </a:lnTo>
                  <a:lnTo>
                    <a:pt x="352" y="556"/>
                  </a:lnTo>
                  <a:lnTo>
                    <a:pt x="330" y="560"/>
                  </a:lnTo>
                  <a:lnTo>
                    <a:pt x="330" y="560"/>
                  </a:lnTo>
                  <a:lnTo>
                    <a:pt x="316" y="566"/>
                  </a:lnTo>
                  <a:lnTo>
                    <a:pt x="302" y="570"/>
                  </a:lnTo>
                  <a:lnTo>
                    <a:pt x="290" y="570"/>
                  </a:lnTo>
                  <a:lnTo>
                    <a:pt x="278" y="566"/>
                  </a:lnTo>
                  <a:lnTo>
                    <a:pt x="278" y="566"/>
                  </a:lnTo>
                  <a:lnTo>
                    <a:pt x="268" y="556"/>
                  </a:lnTo>
                  <a:lnTo>
                    <a:pt x="260" y="546"/>
                  </a:lnTo>
                  <a:lnTo>
                    <a:pt x="256" y="536"/>
                  </a:lnTo>
                  <a:lnTo>
                    <a:pt x="250" y="530"/>
                  </a:lnTo>
                  <a:lnTo>
                    <a:pt x="250" y="530"/>
                  </a:lnTo>
                  <a:lnTo>
                    <a:pt x="242" y="530"/>
                  </a:lnTo>
                  <a:lnTo>
                    <a:pt x="238" y="532"/>
                  </a:lnTo>
                  <a:lnTo>
                    <a:pt x="234" y="542"/>
                  </a:lnTo>
                  <a:lnTo>
                    <a:pt x="234" y="542"/>
                  </a:lnTo>
                  <a:lnTo>
                    <a:pt x="226" y="574"/>
                  </a:lnTo>
                  <a:lnTo>
                    <a:pt x="226" y="574"/>
                  </a:lnTo>
                  <a:lnTo>
                    <a:pt x="216" y="574"/>
                  </a:lnTo>
                  <a:lnTo>
                    <a:pt x="216" y="57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25"/>
            <p:cNvSpPr/>
            <p:nvPr/>
          </p:nvSpPr>
          <p:spPr bwMode="auto">
            <a:xfrm>
              <a:off x="7828307" y="3465614"/>
              <a:ext cx="861227" cy="834097"/>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4" h="538">
                  <a:moveTo>
                    <a:pt x="342" y="538"/>
                  </a:moveTo>
                  <a:lnTo>
                    <a:pt x="342" y="538"/>
                  </a:lnTo>
                  <a:lnTo>
                    <a:pt x="330" y="534"/>
                  </a:lnTo>
                  <a:lnTo>
                    <a:pt x="322" y="532"/>
                  </a:lnTo>
                  <a:lnTo>
                    <a:pt x="308" y="532"/>
                  </a:lnTo>
                  <a:lnTo>
                    <a:pt x="308" y="532"/>
                  </a:lnTo>
                  <a:lnTo>
                    <a:pt x="308" y="518"/>
                  </a:lnTo>
                  <a:lnTo>
                    <a:pt x="308" y="518"/>
                  </a:lnTo>
                  <a:lnTo>
                    <a:pt x="304" y="516"/>
                  </a:lnTo>
                  <a:lnTo>
                    <a:pt x="304" y="514"/>
                  </a:lnTo>
                  <a:lnTo>
                    <a:pt x="304" y="512"/>
                  </a:lnTo>
                  <a:lnTo>
                    <a:pt x="308" y="508"/>
                  </a:lnTo>
                  <a:lnTo>
                    <a:pt x="316" y="506"/>
                  </a:lnTo>
                  <a:lnTo>
                    <a:pt x="344" y="496"/>
                  </a:lnTo>
                  <a:lnTo>
                    <a:pt x="344" y="496"/>
                  </a:lnTo>
                  <a:lnTo>
                    <a:pt x="354" y="484"/>
                  </a:lnTo>
                  <a:lnTo>
                    <a:pt x="354" y="484"/>
                  </a:lnTo>
                  <a:lnTo>
                    <a:pt x="352" y="468"/>
                  </a:lnTo>
                  <a:lnTo>
                    <a:pt x="348" y="458"/>
                  </a:lnTo>
                  <a:lnTo>
                    <a:pt x="342" y="450"/>
                  </a:lnTo>
                  <a:lnTo>
                    <a:pt x="336" y="446"/>
                  </a:lnTo>
                  <a:lnTo>
                    <a:pt x="326" y="444"/>
                  </a:lnTo>
                  <a:lnTo>
                    <a:pt x="318" y="444"/>
                  </a:lnTo>
                  <a:lnTo>
                    <a:pt x="298" y="444"/>
                  </a:lnTo>
                  <a:lnTo>
                    <a:pt x="298" y="444"/>
                  </a:lnTo>
                  <a:lnTo>
                    <a:pt x="286" y="438"/>
                  </a:lnTo>
                  <a:lnTo>
                    <a:pt x="280" y="432"/>
                  </a:lnTo>
                  <a:lnTo>
                    <a:pt x="272" y="420"/>
                  </a:lnTo>
                  <a:lnTo>
                    <a:pt x="272" y="420"/>
                  </a:lnTo>
                  <a:lnTo>
                    <a:pt x="258" y="414"/>
                  </a:lnTo>
                  <a:lnTo>
                    <a:pt x="248" y="408"/>
                  </a:lnTo>
                  <a:lnTo>
                    <a:pt x="240" y="400"/>
                  </a:lnTo>
                  <a:lnTo>
                    <a:pt x="234" y="394"/>
                  </a:lnTo>
                  <a:lnTo>
                    <a:pt x="234" y="394"/>
                  </a:lnTo>
                  <a:lnTo>
                    <a:pt x="222" y="386"/>
                  </a:lnTo>
                  <a:lnTo>
                    <a:pt x="216" y="380"/>
                  </a:lnTo>
                  <a:lnTo>
                    <a:pt x="214" y="374"/>
                  </a:lnTo>
                  <a:lnTo>
                    <a:pt x="210" y="368"/>
                  </a:lnTo>
                  <a:lnTo>
                    <a:pt x="210" y="368"/>
                  </a:lnTo>
                  <a:lnTo>
                    <a:pt x="216" y="364"/>
                  </a:lnTo>
                  <a:lnTo>
                    <a:pt x="220" y="360"/>
                  </a:lnTo>
                  <a:lnTo>
                    <a:pt x="222" y="350"/>
                  </a:lnTo>
                  <a:lnTo>
                    <a:pt x="224" y="334"/>
                  </a:lnTo>
                  <a:lnTo>
                    <a:pt x="224" y="334"/>
                  </a:lnTo>
                  <a:lnTo>
                    <a:pt x="230" y="314"/>
                  </a:lnTo>
                  <a:lnTo>
                    <a:pt x="230" y="314"/>
                  </a:lnTo>
                  <a:lnTo>
                    <a:pt x="242" y="314"/>
                  </a:lnTo>
                  <a:lnTo>
                    <a:pt x="254" y="314"/>
                  </a:lnTo>
                  <a:lnTo>
                    <a:pt x="266" y="312"/>
                  </a:lnTo>
                  <a:lnTo>
                    <a:pt x="274" y="308"/>
                  </a:lnTo>
                  <a:lnTo>
                    <a:pt x="280" y="304"/>
                  </a:lnTo>
                  <a:lnTo>
                    <a:pt x="280" y="304"/>
                  </a:lnTo>
                  <a:lnTo>
                    <a:pt x="278" y="286"/>
                  </a:lnTo>
                  <a:lnTo>
                    <a:pt x="276" y="268"/>
                  </a:lnTo>
                  <a:lnTo>
                    <a:pt x="268" y="256"/>
                  </a:lnTo>
                  <a:lnTo>
                    <a:pt x="264" y="250"/>
                  </a:lnTo>
                  <a:lnTo>
                    <a:pt x="260" y="246"/>
                  </a:lnTo>
                  <a:lnTo>
                    <a:pt x="260" y="246"/>
                  </a:lnTo>
                  <a:lnTo>
                    <a:pt x="240" y="248"/>
                  </a:lnTo>
                  <a:lnTo>
                    <a:pt x="228" y="252"/>
                  </a:lnTo>
                  <a:lnTo>
                    <a:pt x="228" y="252"/>
                  </a:lnTo>
                  <a:lnTo>
                    <a:pt x="224" y="268"/>
                  </a:lnTo>
                  <a:lnTo>
                    <a:pt x="224" y="268"/>
                  </a:lnTo>
                  <a:lnTo>
                    <a:pt x="202" y="272"/>
                  </a:lnTo>
                  <a:lnTo>
                    <a:pt x="202" y="272"/>
                  </a:lnTo>
                  <a:lnTo>
                    <a:pt x="198" y="264"/>
                  </a:lnTo>
                  <a:lnTo>
                    <a:pt x="194" y="260"/>
                  </a:lnTo>
                  <a:lnTo>
                    <a:pt x="186" y="256"/>
                  </a:lnTo>
                  <a:lnTo>
                    <a:pt x="186" y="256"/>
                  </a:lnTo>
                  <a:lnTo>
                    <a:pt x="172" y="230"/>
                  </a:lnTo>
                  <a:lnTo>
                    <a:pt x="162" y="206"/>
                  </a:lnTo>
                  <a:lnTo>
                    <a:pt x="152" y="186"/>
                  </a:lnTo>
                  <a:lnTo>
                    <a:pt x="140" y="168"/>
                  </a:lnTo>
                  <a:lnTo>
                    <a:pt x="140" y="168"/>
                  </a:lnTo>
                  <a:lnTo>
                    <a:pt x="128" y="162"/>
                  </a:lnTo>
                  <a:lnTo>
                    <a:pt x="116" y="158"/>
                  </a:lnTo>
                  <a:lnTo>
                    <a:pt x="96" y="158"/>
                  </a:lnTo>
                  <a:lnTo>
                    <a:pt x="96" y="158"/>
                  </a:lnTo>
                  <a:lnTo>
                    <a:pt x="58" y="146"/>
                  </a:lnTo>
                  <a:lnTo>
                    <a:pt x="58" y="146"/>
                  </a:lnTo>
                  <a:lnTo>
                    <a:pt x="50" y="136"/>
                  </a:lnTo>
                  <a:lnTo>
                    <a:pt x="50" y="136"/>
                  </a:lnTo>
                  <a:lnTo>
                    <a:pt x="40" y="116"/>
                  </a:lnTo>
                  <a:lnTo>
                    <a:pt x="26" y="98"/>
                  </a:lnTo>
                  <a:lnTo>
                    <a:pt x="12" y="80"/>
                  </a:lnTo>
                  <a:lnTo>
                    <a:pt x="0" y="70"/>
                  </a:lnTo>
                  <a:lnTo>
                    <a:pt x="0" y="70"/>
                  </a:lnTo>
                  <a:lnTo>
                    <a:pt x="0" y="56"/>
                  </a:lnTo>
                  <a:lnTo>
                    <a:pt x="0" y="42"/>
                  </a:lnTo>
                  <a:lnTo>
                    <a:pt x="0" y="38"/>
                  </a:lnTo>
                  <a:lnTo>
                    <a:pt x="4" y="36"/>
                  </a:lnTo>
                  <a:lnTo>
                    <a:pt x="10" y="36"/>
                  </a:lnTo>
                  <a:lnTo>
                    <a:pt x="18" y="40"/>
                  </a:lnTo>
                  <a:lnTo>
                    <a:pt x="18" y="40"/>
                  </a:lnTo>
                  <a:lnTo>
                    <a:pt x="22" y="48"/>
                  </a:lnTo>
                  <a:lnTo>
                    <a:pt x="30" y="52"/>
                  </a:lnTo>
                  <a:lnTo>
                    <a:pt x="30" y="52"/>
                  </a:lnTo>
                  <a:lnTo>
                    <a:pt x="30" y="56"/>
                  </a:lnTo>
                  <a:lnTo>
                    <a:pt x="30" y="56"/>
                  </a:lnTo>
                  <a:lnTo>
                    <a:pt x="36" y="60"/>
                  </a:lnTo>
                  <a:lnTo>
                    <a:pt x="44" y="68"/>
                  </a:lnTo>
                  <a:lnTo>
                    <a:pt x="50" y="76"/>
                  </a:lnTo>
                  <a:lnTo>
                    <a:pt x="60" y="90"/>
                  </a:lnTo>
                  <a:lnTo>
                    <a:pt x="60" y="90"/>
                  </a:lnTo>
                  <a:lnTo>
                    <a:pt x="68" y="92"/>
                  </a:lnTo>
                  <a:lnTo>
                    <a:pt x="80" y="96"/>
                  </a:lnTo>
                  <a:lnTo>
                    <a:pt x="112" y="98"/>
                  </a:lnTo>
                  <a:lnTo>
                    <a:pt x="112" y="98"/>
                  </a:lnTo>
                  <a:lnTo>
                    <a:pt x="118" y="94"/>
                  </a:lnTo>
                  <a:lnTo>
                    <a:pt x="124" y="88"/>
                  </a:lnTo>
                  <a:lnTo>
                    <a:pt x="134" y="74"/>
                  </a:lnTo>
                  <a:lnTo>
                    <a:pt x="140" y="68"/>
                  </a:lnTo>
                  <a:lnTo>
                    <a:pt x="146" y="66"/>
                  </a:lnTo>
                  <a:lnTo>
                    <a:pt x="150" y="66"/>
                  </a:lnTo>
                  <a:lnTo>
                    <a:pt x="154" y="68"/>
                  </a:lnTo>
                  <a:lnTo>
                    <a:pt x="160" y="76"/>
                  </a:lnTo>
                  <a:lnTo>
                    <a:pt x="160" y="76"/>
                  </a:lnTo>
                  <a:lnTo>
                    <a:pt x="178" y="78"/>
                  </a:lnTo>
                  <a:lnTo>
                    <a:pt x="178" y="78"/>
                  </a:lnTo>
                  <a:lnTo>
                    <a:pt x="200" y="50"/>
                  </a:lnTo>
                  <a:lnTo>
                    <a:pt x="200" y="50"/>
                  </a:lnTo>
                  <a:lnTo>
                    <a:pt x="202" y="32"/>
                  </a:lnTo>
                  <a:lnTo>
                    <a:pt x="208" y="16"/>
                  </a:lnTo>
                  <a:lnTo>
                    <a:pt x="212" y="10"/>
                  </a:lnTo>
                  <a:lnTo>
                    <a:pt x="218" y="4"/>
                  </a:lnTo>
                  <a:lnTo>
                    <a:pt x="226" y="2"/>
                  </a:lnTo>
                  <a:lnTo>
                    <a:pt x="236" y="0"/>
                  </a:lnTo>
                  <a:lnTo>
                    <a:pt x="236" y="0"/>
                  </a:lnTo>
                  <a:lnTo>
                    <a:pt x="236" y="26"/>
                  </a:lnTo>
                  <a:lnTo>
                    <a:pt x="236" y="26"/>
                  </a:lnTo>
                  <a:lnTo>
                    <a:pt x="268" y="52"/>
                  </a:lnTo>
                  <a:lnTo>
                    <a:pt x="268" y="52"/>
                  </a:lnTo>
                  <a:lnTo>
                    <a:pt x="284" y="58"/>
                  </a:lnTo>
                  <a:lnTo>
                    <a:pt x="300" y="68"/>
                  </a:lnTo>
                  <a:lnTo>
                    <a:pt x="318" y="78"/>
                  </a:lnTo>
                  <a:lnTo>
                    <a:pt x="338" y="88"/>
                  </a:lnTo>
                  <a:lnTo>
                    <a:pt x="338" y="88"/>
                  </a:lnTo>
                  <a:lnTo>
                    <a:pt x="372" y="150"/>
                  </a:lnTo>
                  <a:lnTo>
                    <a:pt x="390" y="184"/>
                  </a:lnTo>
                  <a:lnTo>
                    <a:pt x="412" y="218"/>
                  </a:lnTo>
                  <a:lnTo>
                    <a:pt x="412" y="218"/>
                  </a:lnTo>
                  <a:lnTo>
                    <a:pt x="414" y="230"/>
                  </a:lnTo>
                  <a:lnTo>
                    <a:pt x="418" y="244"/>
                  </a:lnTo>
                  <a:lnTo>
                    <a:pt x="424" y="258"/>
                  </a:lnTo>
                  <a:lnTo>
                    <a:pt x="432" y="274"/>
                  </a:lnTo>
                  <a:lnTo>
                    <a:pt x="432" y="274"/>
                  </a:lnTo>
                  <a:lnTo>
                    <a:pt x="478" y="298"/>
                  </a:lnTo>
                  <a:lnTo>
                    <a:pt x="500" y="312"/>
                  </a:lnTo>
                  <a:lnTo>
                    <a:pt x="526" y="330"/>
                  </a:lnTo>
                  <a:lnTo>
                    <a:pt x="526" y="330"/>
                  </a:lnTo>
                  <a:lnTo>
                    <a:pt x="526" y="336"/>
                  </a:lnTo>
                  <a:lnTo>
                    <a:pt x="526" y="336"/>
                  </a:lnTo>
                  <a:lnTo>
                    <a:pt x="522" y="340"/>
                  </a:lnTo>
                  <a:lnTo>
                    <a:pt x="514" y="340"/>
                  </a:lnTo>
                  <a:lnTo>
                    <a:pt x="496" y="342"/>
                  </a:lnTo>
                  <a:lnTo>
                    <a:pt x="470" y="340"/>
                  </a:lnTo>
                  <a:lnTo>
                    <a:pt x="470" y="340"/>
                  </a:lnTo>
                  <a:lnTo>
                    <a:pt x="470" y="362"/>
                  </a:lnTo>
                  <a:lnTo>
                    <a:pt x="470" y="362"/>
                  </a:lnTo>
                  <a:lnTo>
                    <a:pt x="504" y="374"/>
                  </a:lnTo>
                  <a:lnTo>
                    <a:pt x="504" y="374"/>
                  </a:lnTo>
                  <a:lnTo>
                    <a:pt x="500" y="380"/>
                  </a:lnTo>
                  <a:lnTo>
                    <a:pt x="498" y="386"/>
                  </a:lnTo>
                  <a:lnTo>
                    <a:pt x="498" y="392"/>
                  </a:lnTo>
                  <a:lnTo>
                    <a:pt x="500" y="400"/>
                  </a:lnTo>
                  <a:lnTo>
                    <a:pt x="500" y="400"/>
                  </a:lnTo>
                  <a:lnTo>
                    <a:pt x="540" y="420"/>
                  </a:lnTo>
                  <a:lnTo>
                    <a:pt x="540" y="420"/>
                  </a:lnTo>
                  <a:lnTo>
                    <a:pt x="544" y="426"/>
                  </a:lnTo>
                  <a:lnTo>
                    <a:pt x="544" y="426"/>
                  </a:lnTo>
                  <a:lnTo>
                    <a:pt x="542" y="434"/>
                  </a:lnTo>
                  <a:lnTo>
                    <a:pt x="540" y="440"/>
                  </a:lnTo>
                  <a:lnTo>
                    <a:pt x="536" y="446"/>
                  </a:lnTo>
                  <a:lnTo>
                    <a:pt x="530" y="450"/>
                  </a:lnTo>
                  <a:lnTo>
                    <a:pt x="516" y="460"/>
                  </a:lnTo>
                  <a:lnTo>
                    <a:pt x="502" y="468"/>
                  </a:lnTo>
                  <a:lnTo>
                    <a:pt x="502" y="468"/>
                  </a:lnTo>
                  <a:lnTo>
                    <a:pt x="502" y="472"/>
                  </a:lnTo>
                  <a:lnTo>
                    <a:pt x="502" y="472"/>
                  </a:lnTo>
                  <a:lnTo>
                    <a:pt x="498" y="474"/>
                  </a:lnTo>
                  <a:lnTo>
                    <a:pt x="492" y="478"/>
                  </a:lnTo>
                  <a:lnTo>
                    <a:pt x="478" y="490"/>
                  </a:lnTo>
                  <a:lnTo>
                    <a:pt x="452" y="514"/>
                  </a:lnTo>
                  <a:lnTo>
                    <a:pt x="452" y="514"/>
                  </a:lnTo>
                  <a:lnTo>
                    <a:pt x="418" y="526"/>
                  </a:lnTo>
                  <a:lnTo>
                    <a:pt x="418" y="526"/>
                  </a:lnTo>
                  <a:lnTo>
                    <a:pt x="416" y="530"/>
                  </a:lnTo>
                  <a:lnTo>
                    <a:pt x="416" y="530"/>
                  </a:lnTo>
                  <a:lnTo>
                    <a:pt x="366" y="528"/>
                  </a:lnTo>
                  <a:lnTo>
                    <a:pt x="366" y="528"/>
                  </a:lnTo>
                  <a:lnTo>
                    <a:pt x="354" y="532"/>
                  </a:lnTo>
                  <a:lnTo>
                    <a:pt x="342" y="538"/>
                  </a:lnTo>
                  <a:lnTo>
                    <a:pt x="342" y="5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26"/>
            <p:cNvSpPr/>
            <p:nvPr/>
          </p:nvSpPr>
          <p:spPr bwMode="auto">
            <a:xfrm>
              <a:off x="6938583" y="3322980"/>
              <a:ext cx="886557" cy="840298"/>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60" h="542">
                  <a:moveTo>
                    <a:pt x="478" y="542"/>
                  </a:moveTo>
                  <a:lnTo>
                    <a:pt x="478" y="542"/>
                  </a:lnTo>
                  <a:lnTo>
                    <a:pt x="434" y="536"/>
                  </a:lnTo>
                  <a:lnTo>
                    <a:pt x="434" y="536"/>
                  </a:lnTo>
                  <a:lnTo>
                    <a:pt x="400" y="518"/>
                  </a:lnTo>
                  <a:lnTo>
                    <a:pt x="400" y="518"/>
                  </a:lnTo>
                  <a:lnTo>
                    <a:pt x="376" y="518"/>
                  </a:lnTo>
                  <a:lnTo>
                    <a:pt x="360" y="516"/>
                  </a:lnTo>
                  <a:lnTo>
                    <a:pt x="346" y="512"/>
                  </a:lnTo>
                  <a:lnTo>
                    <a:pt x="334" y="502"/>
                  </a:lnTo>
                  <a:lnTo>
                    <a:pt x="334" y="502"/>
                  </a:lnTo>
                  <a:lnTo>
                    <a:pt x="316" y="476"/>
                  </a:lnTo>
                  <a:lnTo>
                    <a:pt x="316" y="476"/>
                  </a:lnTo>
                  <a:lnTo>
                    <a:pt x="282" y="454"/>
                  </a:lnTo>
                  <a:lnTo>
                    <a:pt x="282" y="454"/>
                  </a:lnTo>
                  <a:lnTo>
                    <a:pt x="162" y="452"/>
                  </a:lnTo>
                  <a:lnTo>
                    <a:pt x="162" y="452"/>
                  </a:lnTo>
                  <a:lnTo>
                    <a:pt x="116" y="434"/>
                  </a:lnTo>
                  <a:lnTo>
                    <a:pt x="96" y="424"/>
                  </a:lnTo>
                  <a:lnTo>
                    <a:pt x="90" y="418"/>
                  </a:lnTo>
                  <a:lnTo>
                    <a:pt x="84" y="412"/>
                  </a:lnTo>
                  <a:lnTo>
                    <a:pt x="84" y="412"/>
                  </a:lnTo>
                  <a:lnTo>
                    <a:pt x="74" y="406"/>
                  </a:lnTo>
                  <a:lnTo>
                    <a:pt x="68" y="398"/>
                  </a:lnTo>
                  <a:lnTo>
                    <a:pt x="60" y="386"/>
                  </a:lnTo>
                  <a:lnTo>
                    <a:pt x="60" y="386"/>
                  </a:lnTo>
                  <a:lnTo>
                    <a:pt x="58" y="370"/>
                  </a:lnTo>
                  <a:lnTo>
                    <a:pt x="54" y="356"/>
                  </a:lnTo>
                  <a:lnTo>
                    <a:pt x="42" y="332"/>
                  </a:lnTo>
                  <a:lnTo>
                    <a:pt x="18" y="292"/>
                  </a:lnTo>
                  <a:lnTo>
                    <a:pt x="18" y="292"/>
                  </a:lnTo>
                  <a:lnTo>
                    <a:pt x="2" y="246"/>
                  </a:lnTo>
                  <a:lnTo>
                    <a:pt x="2" y="246"/>
                  </a:lnTo>
                  <a:lnTo>
                    <a:pt x="0" y="208"/>
                  </a:lnTo>
                  <a:lnTo>
                    <a:pt x="0" y="208"/>
                  </a:lnTo>
                  <a:lnTo>
                    <a:pt x="14" y="206"/>
                  </a:lnTo>
                  <a:lnTo>
                    <a:pt x="26" y="198"/>
                  </a:lnTo>
                  <a:lnTo>
                    <a:pt x="40" y="190"/>
                  </a:lnTo>
                  <a:lnTo>
                    <a:pt x="50" y="182"/>
                  </a:lnTo>
                  <a:lnTo>
                    <a:pt x="50" y="182"/>
                  </a:lnTo>
                  <a:lnTo>
                    <a:pt x="58" y="176"/>
                  </a:lnTo>
                  <a:lnTo>
                    <a:pt x="68" y="172"/>
                  </a:lnTo>
                  <a:lnTo>
                    <a:pt x="68" y="172"/>
                  </a:lnTo>
                  <a:lnTo>
                    <a:pt x="86" y="170"/>
                  </a:lnTo>
                  <a:lnTo>
                    <a:pt x="104" y="164"/>
                  </a:lnTo>
                  <a:lnTo>
                    <a:pt x="120" y="156"/>
                  </a:lnTo>
                  <a:lnTo>
                    <a:pt x="138" y="144"/>
                  </a:lnTo>
                  <a:lnTo>
                    <a:pt x="138" y="144"/>
                  </a:lnTo>
                  <a:lnTo>
                    <a:pt x="154" y="142"/>
                  </a:lnTo>
                  <a:lnTo>
                    <a:pt x="172" y="138"/>
                  </a:lnTo>
                  <a:lnTo>
                    <a:pt x="208" y="128"/>
                  </a:lnTo>
                  <a:lnTo>
                    <a:pt x="208" y="128"/>
                  </a:lnTo>
                  <a:lnTo>
                    <a:pt x="222" y="118"/>
                  </a:lnTo>
                  <a:lnTo>
                    <a:pt x="234" y="106"/>
                  </a:lnTo>
                  <a:lnTo>
                    <a:pt x="258" y="82"/>
                  </a:lnTo>
                  <a:lnTo>
                    <a:pt x="258" y="82"/>
                  </a:lnTo>
                  <a:lnTo>
                    <a:pt x="266" y="74"/>
                  </a:lnTo>
                  <a:lnTo>
                    <a:pt x="274" y="64"/>
                  </a:lnTo>
                  <a:lnTo>
                    <a:pt x="278" y="54"/>
                  </a:lnTo>
                  <a:lnTo>
                    <a:pt x="280" y="44"/>
                  </a:lnTo>
                  <a:lnTo>
                    <a:pt x="284" y="20"/>
                  </a:lnTo>
                  <a:lnTo>
                    <a:pt x="284" y="0"/>
                  </a:lnTo>
                  <a:lnTo>
                    <a:pt x="284" y="0"/>
                  </a:lnTo>
                  <a:lnTo>
                    <a:pt x="338" y="12"/>
                  </a:lnTo>
                  <a:lnTo>
                    <a:pt x="338" y="12"/>
                  </a:lnTo>
                  <a:lnTo>
                    <a:pt x="414" y="12"/>
                  </a:lnTo>
                  <a:lnTo>
                    <a:pt x="414" y="12"/>
                  </a:lnTo>
                  <a:lnTo>
                    <a:pt x="428" y="32"/>
                  </a:lnTo>
                  <a:lnTo>
                    <a:pt x="428" y="32"/>
                  </a:lnTo>
                  <a:lnTo>
                    <a:pt x="436" y="38"/>
                  </a:lnTo>
                  <a:lnTo>
                    <a:pt x="442" y="50"/>
                  </a:lnTo>
                  <a:lnTo>
                    <a:pt x="444" y="58"/>
                  </a:lnTo>
                  <a:lnTo>
                    <a:pt x="444" y="66"/>
                  </a:lnTo>
                  <a:lnTo>
                    <a:pt x="442" y="74"/>
                  </a:lnTo>
                  <a:lnTo>
                    <a:pt x="438" y="82"/>
                  </a:lnTo>
                  <a:lnTo>
                    <a:pt x="438" y="82"/>
                  </a:lnTo>
                  <a:lnTo>
                    <a:pt x="426" y="88"/>
                  </a:lnTo>
                  <a:lnTo>
                    <a:pt x="418" y="96"/>
                  </a:lnTo>
                  <a:lnTo>
                    <a:pt x="412" y="104"/>
                  </a:lnTo>
                  <a:lnTo>
                    <a:pt x="408" y="118"/>
                  </a:lnTo>
                  <a:lnTo>
                    <a:pt x="408" y="118"/>
                  </a:lnTo>
                  <a:lnTo>
                    <a:pt x="402" y="120"/>
                  </a:lnTo>
                  <a:lnTo>
                    <a:pt x="396" y="122"/>
                  </a:lnTo>
                  <a:lnTo>
                    <a:pt x="396" y="122"/>
                  </a:lnTo>
                  <a:lnTo>
                    <a:pt x="396" y="130"/>
                  </a:lnTo>
                  <a:lnTo>
                    <a:pt x="396" y="130"/>
                  </a:lnTo>
                  <a:lnTo>
                    <a:pt x="432" y="156"/>
                  </a:lnTo>
                  <a:lnTo>
                    <a:pt x="432" y="156"/>
                  </a:lnTo>
                  <a:lnTo>
                    <a:pt x="434" y="162"/>
                  </a:lnTo>
                  <a:lnTo>
                    <a:pt x="434" y="162"/>
                  </a:lnTo>
                  <a:lnTo>
                    <a:pt x="448" y="174"/>
                  </a:lnTo>
                  <a:lnTo>
                    <a:pt x="456" y="180"/>
                  </a:lnTo>
                  <a:lnTo>
                    <a:pt x="466" y="186"/>
                  </a:lnTo>
                  <a:lnTo>
                    <a:pt x="476" y="192"/>
                  </a:lnTo>
                  <a:lnTo>
                    <a:pt x="488" y="194"/>
                  </a:lnTo>
                  <a:lnTo>
                    <a:pt x="498" y="192"/>
                  </a:lnTo>
                  <a:lnTo>
                    <a:pt x="510" y="186"/>
                  </a:lnTo>
                  <a:lnTo>
                    <a:pt x="510" y="186"/>
                  </a:lnTo>
                  <a:lnTo>
                    <a:pt x="516" y="188"/>
                  </a:lnTo>
                  <a:lnTo>
                    <a:pt x="520" y="192"/>
                  </a:lnTo>
                  <a:lnTo>
                    <a:pt x="532" y="204"/>
                  </a:lnTo>
                  <a:lnTo>
                    <a:pt x="532" y="204"/>
                  </a:lnTo>
                  <a:lnTo>
                    <a:pt x="560" y="226"/>
                  </a:lnTo>
                  <a:lnTo>
                    <a:pt x="560" y="226"/>
                  </a:lnTo>
                  <a:lnTo>
                    <a:pt x="558" y="234"/>
                  </a:lnTo>
                  <a:lnTo>
                    <a:pt x="558" y="234"/>
                  </a:lnTo>
                  <a:lnTo>
                    <a:pt x="556" y="240"/>
                  </a:lnTo>
                  <a:lnTo>
                    <a:pt x="554" y="244"/>
                  </a:lnTo>
                  <a:lnTo>
                    <a:pt x="550" y="256"/>
                  </a:lnTo>
                  <a:lnTo>
                    <a:pt x="548" y="270"/>
                  </a:lnTo>
                  <a:lnTo>
                    <a:pt x="544" y="282"/>
                  </a:lnTo>
                  <a:lnTo>
                    <a:pt x="544" y="282"/>
                  </a:lnTo>
                  <a:lnTo>
                    <a:pt x="528" y="276"/>
                  </a:lnTo>
                  <a:lnTo>
                    <a:pt x="528" y="276"/>
                  </a:lnTo>
                  <a:lnTo>
                    <a:pt x="514" y="256"/>
                  </a:lnTo>
                  <a:lnTo>
                    <a:pt x="504" y="240"/>
                  </a:lnTo>
                  <a:lnTo>
                    <a:pt x="500" y="234"/>
                  </a:lnTo>
                  <a:lnTo>
                    <a:pt x="492" y="232"/>
                  </a:lnTo>
                  <a:lnTo>
                    <a:pt x="484" y="230"/>
                  </a:lnTo>
                  <a:lnTo>
                    <a:pt x="472" y="232"/>
                  </a:lnTo>
                  <a:lnTo>
                    <a:pt x="472" y="232"/>
                  </a:lnTo>
                  <a:lnTo>
                    <a:pt x="474" y="302"/>
                  </a:lnTo>
                  <a:lnTo>
                    <a:pt x="474" y="302"/>
                  </a:lnTo>
                  <a:lnTo>
                    <a:pt x="466" y="316"/>
                  </a:lnTo>
                  <a:lnTo>
                    <a:pt x="454" y="330"/>
                  </a:lnTo>
                  <a:lnTo>
                    <a:pt x="442" y="344"/>
                  </a:lnTo>
                  <a:lnTo>
                    <a:pt x="428" y="354"/>
                  </a:lnTo>
                  <a:lnTo>
                    <a:pt x="428" y="354"/>
                  </a:lnTo>
                  <a:lnTo>
                    <a:pt x="428" y="376"/>
                  </a:lnTo>
                  <a:lnTo>
                    <a:pt x="428" y="376"/>
                  </a:lnTo>
                  <a:lnTo>
                    <a:pt x="436" y="384"/>
                  </a:lnTo>
                  <a:lnTo>
                    <a:pt x="450" y="392"/>
                  </a:lnTo>
                  <a:lnTo>
                    <a:pt x="450" y="392"/>
                  </a:lnTo>
                  <a:lnTo>
                    <a:pt x="460" y="430"/>
                  </a:lnTo>
                  <a:lnTo>
                    <a:pt x="460" y="430"/>
                  </a:lnTo>
                  <a:lnTo>
                    <a:pt x="462" y="434"/>
                  </a:lnTo>
                  <a:lnTo>
                    <a:pt x="466" y="438"/>
                  </a:lnTo>
                  <a:lnTo>
                    <a:pt x="474" y="444"/>
                  </a:lnTo>
                  <a:lnTo>
                    <a:pt x="480" y="446"/>
                  </a:lnTo>
                  <a:lnTo>
                    <a:pt x="486" y="446"/>
                  </a:lnTo>
                  <a:lnTo>
                    <a:pt x="486" y="446"/>
                  </a:lnTo>
                  <a:lnTo>
                    <a:pt x="492" y="440"/>
                  </a:lnTo>
                  <a:lnTo>
                    <a:pt x="498" y="436"/>
                  </a:lnTo>
                  <a:lnTo>
                    <a:pt x="504" y="434"/>
                  </a:lnTo>
                  <a:lnTo>
                    <a:pt x="514" y="436"/>
                  </a:lnTo>
                  <a:lnTo>
                    <a:pt x="514" y="436"/>
                  </a:lnTo>
                  <a:lnTo>
                    <a:pt x="520" y="448"/>
                  </a:lnTo>
                  <a:lnTo>
                    <a:pt x="526" y="464"/>
                  </a:lnTo>
                  <a:lnTo>
                    <a:pt x="528" y="474"/>
                  </a:lnTo>
                  <a:lnTo>
                    <a:pt x="530" y="484"/>
                  </a:lnTo>
                  <a:lnTo>
                    <a:pt x="530" y="492"/>
                  </a:lnTo>
                  <a:lnTo>
                    <a:pt x="526" y="502"/>
                  </a:lnTo>
                  <a:lnTo>
                    <a:pt x="526" y="502"/>
                  </a:lnTo>
                  <a:lnTo>
                    <a:pt x="516" y="504"/>
                  </a:lnTo>
                  <a:lnTo>
                    <a:pt x="506" y="510"/>
                  </a:lnTo>
                  <a:lnTo>
                    <a:pt x="492" y="522"/>
                  </a:lnTo>
                  <a:lnTo>
                    <a:pt x="492" y="522"/>
                  </a:lnTo>
                  <a:lnTo>
                    <a:pt x="478" y="542"/>
                  </a:lnTo>
                  <a:lnTo>
                    <a:pt x="478" y="54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27"/>
            <p:cNvSpPr/>
            <p:nvPr/>
          </p:nvSpPr>
          <p:spPr bwMode="auto">
            <a:xfrm>
              <a:off x="6238835" y="2780352"/>
              <a:ext cx="775738" cy="1376725"/>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0" h="888">
                  <a:moveTo>
                    <a:pt x="344" y="888"/>
                  </a:moveTo>
                  <a:lnTo>
                    <a:pt x="344" y="888"/>
                  </a:lnTo>
                  <a:lnTo>
                    <a:pt x="330" y="884"/>
                  </a:lnTo>
                  <a:lnTo>
                    <a:pt x="320" y="878"/>
                  </a:lnTo>
                  <a:lnTo>
                    <a:pt x="304" y="866"/>
                  </a:lnTo>
                  <a:lnTo>
                    <a:pt x="278" y="842"/>
                  </a:lnTo>
                  <a:lnTo>
                    <a:pt x="278" y="842"/>
                  </a:lnTo>
                  <a:lnTo>
                    <a:pt x="252" y="834"/>
                  </a:lnTo>
                  <a:lnTo>
                    <a:pt x="252" y="834"/>
                  </a:lnTo>
                  <a:lnTo>
                    <a:pt x="232" y="834"/>
                  </a:lnTo>
                  <a:lnTo>
                    <a:pt x="214" y="834"/>
                  </a:lnTo>
                  <a:lnTo>
                    <a:pt x="196" y="838"/>
                  </a:lnTo>
                  <a:lnTo>
                    <a:pt x="188" y="840"/>
                  </a:lnTo>
                  <a:lnTo>
                    <a:pt x="180" y="844"/>
                  </a:lnTo>
                  <a:lnTo>
                    <a:pt x="180" y="844"/>
                  </a:lnTo>
                  <a:lnTo>
                    <a:pt x="170" y="842"/>
                  </a:lnTo>
                  <a:lnTo>
                    <a:pt x="160" y="836"/>
                  </a:lnTo>
                  <a:lnTo>
                    <a:pt x="146" y="826"/>
                  </a:lnTo>
                  <a:lnTo>
                    <a:pt x="146" y="826"/>
                  </a:lnTo>
                  <a:lnTo>
                    <a:pt x="136" y="824"/>
                  </a:lnTo>
                  <a:lnTo>
                    <a:pt x="128" y="822"/>
                  </a:lnTo>
                  <a:lnTo>
                    <a:pt x="120" y="818"/>
                  </a:lnTo>
                  <a:lnTo>
                    <a:pt x="114" y="814"/>
                  </a:lnTo>
                  <a:lnTo>
                    <a:pt x="106" y="804"/>
                  </a:lnTo>
                  <a:lnTo>
                    <a:pt x="102" y="802"/>
                  </a:lnTo>
                  <a:lnTo>
                    <a:pt x="98" y="800"/>
                  </a:lnTo>
                  <a:lnTo>
                    <a:pt x="98" y="800"/>
                  </a:lnTo>
                  <a:lnTo>
                    <a:pt x="56" y="800"/>
                  </a:lnTo>
                  <a:lnTo>
                    <a:pt x="56" y="800"/>
                  </a:lnTo>
                  <a:lnTo>
                    <a:pt x="12" y="784"/>
                  </a:lnTo>
                  <a:lnTo>
                    <a:pt x="12" y="784"/>
                  </a:lnTo>
                  <a:lnTo>
                    <a:pt x="12" y="776"/>
                  </a:lnTo>
                  <a:lnTo>
                    <a:pt x="14" y="770"/>
                  </a:lnTo>
                  <a:lnTo>
                    <a:pt x="20" y="758"/>
                  </a:lnTo>
                  <a:lnTo>
                    <a:pt x="20" y="758"/>
                  </a:lnTo>
                  <a:lnTo>
                    <a:pt x="20" y="744"/>
                  </a:lnTo>
                  <a:lnTo>
                    <a:pt x="18" y="734"/>
                  </a:lnTo>
                  <a:lnTo>
                    <a:pt x="14" y="728"/>
                  </a:lnTo>
                  <a:lnTo>
                    <a:pt x="8" y="726"/>
                  </a:lnTo>
                  <a:lnTo>
                    <a:pt x="8" y="726"/>
                  </a:lnTo>
                  <a:lnTo>
                    <a:pt x="2" y="718"/>
                  </a:lnTo>
                  <a:lnTo>
                    <a:pt x="0" y="714"/>
                  </a:lnTo>
                  <a:lnTo>
                    <a:pt x="0" y="708"/>
                  </a:lnTo>
                  <a:lnTo>
                    <a:pt x="0" y="706"/>
                  </a:lnTo>
                  <a:lnTo>
                    <a:pt x="0" y="706"/>
                  </a:lnTo>
                  <a:lnTo>
                    <a:pt x="58" y="704"/>
                  </a:lnTo>
                  <a:lnTo>
                    <a:pt x="58" y="704"/>
                  </a:lnTo>
                  <a:lnTo>
                    <a:pt x="62" y="696"/>
                  </a:lnTo>
                  <a:lnTo>
                    <a:pt x="66" y="686"/>
                  </a:lnTo>
                  <a:lnTo>
                    <a:pt x="66" y="676"/>
                  </a:lnTo>
                  <a:lnTo>
                    <a:pt x="68" y="666"/>
                  </a:lnTo>
                  <a:lnTo>
                    <a:pt x="66" y="648"/>
                  </a:lnTo>
                  <a:lnTo>
                    <a:pt x="64" y="632"/>
                  </a:lnTo>
                  <a:lnTo>
                    <a:pt x="64" y="632"/>
                  </a:lnTo>
                  <a:lnTo>
                    <a:pt x="52" y="602"/>
                  </a:lnTo>
                  <a:lnTo>
                    <a:pt x="52" y="602"/>
                  </a:lnTo>
                  <a:lnTo>
                    <a:pt x="46" y="564"/>
                  </a:lnTo>
                  <a:lnTo>
                    <a:pt x="46" y="550"/>
                  </a:lnTo>
                  <a:lnTo>
                    <a:pt x="50" y="542"/>
                  </a:lnTo>
                  <a:lnTo>
                    <a:pt x="56" y="536"/>
                  </a:lnTo>
                  <a:lnTo>
                    <a:pt x="68" y="532"/>
                  </a:lnTo>
                  <a:lnTo>
                    <a:pt x="84" y="530"/>
                  </a:lnTo>
                  <a:lnTo>
                    <a:pt x="104" y="530"/>
                  </a:lnTo>
                  <a:lnTo>
                    <a:pt x="104" y="530"/>
                  </a:lnTo>
                  <a:lnTo>
                    <a:pt x="150" y="552"/>
                  </a:lnTo>
                  <a:lnTo>
                    <a:pt x="150" y="552"/>
                  </a:lnTo>
                  <a:lnTo>
                    <a:pt x="162" y="550"/>
                  </a:lnTo>
                  <a:lnTo>
                    <a:pt x="168" y="548"/>
                  </a:lnTo>
                  <a:lnTo>
                    <a:pt x="172" y="546"/>
                  </a:lnTo>
                  <a:lnTo>
                    <a:pt x="172" y="546"/>
                  </a:lnTo>
                  <a:lnTo>
                    <a:pt x="172" y="504"/>
                  </a:lnTo>
                  <a:lnTo>
                    <a:pt x="172" y="504"/>
                  </a:lnTo>
                  <a:lnTo>
                    <a:pt x="174" y="500"/>
                  </a:lnTo>
                  <a:lnTo>
                    <a:pt x="178" y="496"/>
                  </a:lnTo>
                  <a:lnTo>
                    <a:pt x="182" y="494"/>
                  </a:lnTo>
                  <a:lnTo>
                    <a:pt x="190" y="494"/>
                  </a:lnTo>
                  <a:lnTo>
                    <a:pt x="204" y="494"/>
                  </a:lnTo>
                  <a:lnTo>
                    <a:pt x="210" y="496"/>
                  </a:lnTo>
                  <a:lnTo>
                    <a:pt x="214" y="500"/>
                  </a:lnTo>
                  <a:lnTo>
                    <a:pt x="214" y="500"/>
                  </a:lnTo>
                  <a:lnTo>
                    <a:pt x="242" y="500"/>
                  </a:lnTo>
                  <a:lnTo>
                    <a:pt x="242" y="500"/>
                  </a:lnTo>
                  <a:lnTo>
                    <a:pt x="246" y="490"/>
                  </a:lnTo>
                  <a:lnTo>
                    <a:pt x="248" y="478"/>
                  </a:lnTo>
                  <a:lnTo>
                    <a:pt x="250" y="454"/>
                  </a:lnTo>
                  <a:lnTo>
                    <a:pt x="250" y="432"/>
                  </a:lnTo>
                  <a:lnTo>
                    <a:pt x="248" y="424"/>
                  </a:lnTo>
                  <a:lnTo>
                    <a:pt x="246" y="416"/>
                  </a:lnTo>
                  <a:lnTo>
                    <a:pt x="246" y="416"/>
                  </a:lnTo>
                  <a:lnTo>
                    <a:pt x="248" y="404"/>
                  </a:lnTo>
                  <a:lnTo>
                    <a:pt x="250" y="396"/>
                  </a:lnTo>
                  <a:lnTo>
                    <a:pt x="256" y="384"/>
                  </a:lnTo>
                  <a:lnTo>
                    <a:pt x="256" y="384"/>
                  </a:lnTo>
                  <a:lnTo>
                    <a:pt x="256" y="364"/>
                  </a:lnTo>
                  <a:lnTo>
                    <a:pt x="256" y="364"/>
                  </a:lnTo>
                  <a:lnTo>
                    <a:pt x="240" y="362"/>
                  </a:lnTo>
                  <a:lnTo>
                    <a:pt x="240" y="362"/>
                  </a:lnTo>
                  <a:lnTo>
                    <a:pt x="224" y="352"/>
                  </a:lnTo>
                  <a:lnTo>
                    <a:pt x="210" y="342"/>
                  </a:lnTo>
                  <a:lnTo>
                    <a:pt x="196" y="334"/>
                  </a:lnTo>
                  <a:lnTo>
                    <a:pt x="188" y="328"/>
                  </a:lnTo>
                  <a:lnTo>
                    <a:pt x="188" y="328"/>
                  </a:lnTo>
                  <a:lnTo>
                    <a:pt x="170" y="324"/>
                  </a:lnTo>
                  <a:lnTo>
                    <a:pt x="152" y="318"/>
                  </a:lnTo>
                  <a:lnTo>
                    <a:pt x="136" y="312"/>
                  </a:lnTo>
                  <a:lnTo>
                    <a:pt x="126" y="306"/>
                  </a:lnTo>
                  <a:lnTo>
                    <a:pt x="126" y="306"/>
                  </a:lnTo>
                  <a:lnTo>
                    <a:pt x="126" y="296"/>
                  </a:lnTo>
                  <a:lnTo>
                    <a:pt x="128" y="290"/>
                  </a:lnTo>
                  <a:lnTo>
                    <a:pt x="136" y="280"/>
                  </a:lnTo>
                  <a:lnTo>
                    <a:pt x="136" y="280"/>
                  </a:lnTo>
                  <a:lnTo>
                    <a:pt x="130" y="244"/>
                  </a:lnTo>
                  <a:lnTo>
                    <a:pt x="130" y="244"/>
                  </a:lnTo>
                  <a:lnTo>
                    <a:pt x="134" y="242"/>
                  </a:lnTo>
                  <a:lnTo>
                    <a:pt x="140" y="236"/>
                  </a:lnTo>
                  <a:lnTo>
                    <a:pt x="148" y="222"/>
                  </a:lnTo>
                  <a:lnTo>
                    <a:pt x="148" y="222"/>
                  </a:lnTo>
                  <a:lnTo>
                    <a:pt x="162" y="222"/>
                  </a:lnTo>
                  <a:lnTo>
                    <a:pt x="172" y="222"/>
                  </a:lnTo>
                  <a:lnTo>
                    <a:pt x="184" y="226"/>
                  </a:lnTo>
                  <a:lnTo>
                    <a:pt x="184" y="226"/>
                  </a:lnTo>
                  <a:lnTo>
                    <a:pt x="264" y="230"/>
                  </a:lnTo>
                  <a:lnTo>
                    <a:pt x="264" y="230"/>
                  </a:lnTo>
                  <a:lnTo>
                    <a:pt x="270" y="220"/>
                  </a:lnTo>
                  <a:lnTo>
                    <a:pt x="276" y="210"/>
                  </a:lnTo>
                  <a:lnTo>
                    <a:pt x="278" y="198"/>
                  </a:lnTo>
                  <a:lnTo>
                    <a:pt x="280" y="186"/>
                  </a:lnTo>
                  <a:lnTo>
                    <a:pt x="278" y="162"/>
                  </a:lnTo>
                  <a:lnTo>
                    <a:pt x="278" y="144"/>
                  </a:lnTo>
                  <a:lnTo>
                    <a:pt x="278" y="144"/>
                  </a:lnTo>
                  <a:lnTo>
                    <a:pt x="278" y="136"/>
                  </a:lnTo>
                  <a:lnTo>
                    <a:pt x="280" y="130"/>
                  </a:lnTo>
                  <a:lnTo>
                    <a:pt x="282" y="124"/>
                  </a:lnTo>
                  <a:lnTo>
                    <a:pt x="286" y="120"/>
                  </a:lnTo>
                  <a:lnTo>
                    <a:pt x="294" y="114"/>
                  </a:lnTo>
                  <a:lnTo>
                    <a:pt x="304" y="104"/>
                  </a:lnTo>
                  <a:lnTo>
                    <a:pt x="304" y="104"/>
                  </a:lnTo>
                  <a:lnTo>
                    <a:pt x="334" y="60"/>
                  </a:lnTo>
                  <a:lnTo>
                    <a:pt x="334" y="60"/>
                  </a:lnTo>
                  <a:lnTo>
                    <a:pt x="364" y="38"/>
                  </a:lnTo>
                  <a:lnTo>
                    <a:pt x="364" y="38"/>
                  </a:lnTo>
                  <a:lnTo>
                    <a:pt x="382" y="12"/>
                  </a:lnTo>
                  <a:lnTo>
                    <a:pt x="382" y="12"/>
                  </a:lnTo>
                  <a:lnTo>
                    <a:pt x="404" y="28"/>
                  </a:lnTo>
                  <a:lnTo>
                    <a:pt x="404" y="28"/>
                  </a:lnTo>
                  <a:lnTo>
                    <a:pt x="410" y="28"/>
                  </a:lnTo>
                  <a:lnTo>
                    <a:pt x="410" y="28"/>
                  </a:lnTo>
                  <a:lnTo>
                    <a:pt x="416" y="22"/>
                  </a:lnTo>
                  <a:lnTo>
                    <a:pt x="422" y="16"/>
                  </a:lnTo>
                  <a:lnTo>
                    <a:pt x="430" y="0"/>
                  </a:lnTo>
                  <a:lnTo>
                    <a:pt x="430" y="0"/>
                  </a:lnTo>
                  <a:lnTo>
                    <a:pt x="440" y="2"/>
                  </a:lnTo>
                  <a:lnTo>
                    <a:pt x="450" y="4"/>
                  </a:lnTo>
                  <a:lnTo>
                    <a:pt x="456" y="8"/>
                  </a:lnTo>
                  <a:lnTo>
                    <a:pt x="460" y="12"/>
                  </a:lnTo>
                  <a:lnTo>
                    <a:pt x="462" y="20"/>
                  </a:lnTo>
                  <a:lnTo>
                    <a:pt x="464" y="28"/>
                  </a:lnTo>
                  <a:lnTo>
                    <a:pt x="464" y="28"/>
                  </a:lnTo>
                  <a:lnTo>
                    <a:pt x="452" y="52"/>
                  </a:lnTo>
                  <a:lnTo>
                    <a:pt x="452" y="52"/>
                  </a:lnTo>
                  <a:lnTo>
                    <a:pt x="450" y="72"/>
                  </a:lnTo>
                  <a:lnTo>
                    <a:pt x="446" y="90"/>
                  </a:lnTo>
                  <a:lnTo>
                    <a:pt x="444" y="100"/>
                  </a:lnTo>
                  <a:lnTo>
                    <a:pt x="438" y="108"/>
                  </a:lnTo>
                  <a:lnTo>
                    <a:pt x="432" y="118"/>
                  </a:lnTo>
                  <a:lnTo>
                    <a:pt x="424" y="126"/>
                  </a:lnTo>
                  <a:lnTo>
                    <a:pt x="424" y="126"/>
                  </a:lnTo>
                  <a:lnTo>
                    <a:pt x="422" y="138"/>
                  </a:lnTo>
                  <a:lnTo>
                    <a:pt x="420" y="150"/>
                  </a:lnTo>
                  <a:lnTo>
                    <a:pt x="422" y="174"/>
                  </a:lnTo>
                  <a:lnTo>
                    <a:pt x="430" y="228"/>
                  </a:lnTo>
                  <a:lnTo>
                    <a:pt x="430" y="228"/>
                  </a:lnTo>
                  <a:lnTo>
                    <a:pt x="430" y="238"/>
                  </a:lnTo>
                  <a:lnTo>
                    <a:pt x="428" y="246"/>
                  </a:lnTo>
                  <a:lnTo>
                    <a:pt x="420" y="266"/>
                  </a:lnTo>
                  <a:lnTo>
                    <a:pt x="408" y="284"/>
                  </a:lnTo>
                  <a:lnTo>
                    <a:pt x="398" y="300"/>
                  </a:lnTo>
                  <a:lnTo>
                    <a:pt x="398" y="300"/>
                  </a:lnTo>
                  <a:lnTo>
                    <a:pt x="398" y="384"/>
                  </a:lnTo>
                  <a:lnTo>
                    <a:pt x="398" y="384"/>
                  </a:lnTo>
                  <a:lnTo>
                    <a:pt x="412" y="416"/>
                  </a:lnTo>
                  <a:lnTo>
                    <a:pt x="416" y="434"/>
                  </a:lnTo>
                  <a:lnTo>
                    <a:pt x="418" y="454"/>
                  </a:lnTo>
                  <a:lnTo>
                    <a:pt x="418" y="454"/>
                  </a:lnTo>
                  <a:lnTo>
                    <a:pt x="414" y="472"/>
                  </a:lnTo>
                  <a:lnTo>
                    <a:pt x="410" y="492"/>
                  </a:lnTo>
                  <a:lnTo>
                    <a:pt x="410" y="514"/>
                  </a:lnTo>
                  <a:lnTo>
                    <a:pt x="412" y="526"/>
                  </a:lnTo>
                  <a:lnTo>
                    <a:pt x="414" y="538"/>
                  </a:lnTo>
                  <a:lnTo>
                    <a:pt x="414" y="538"/>
                  </a:lnTo>
                  <a:lnTo>
                    <a:pt x="422" y="548"/>
                  </a:lnTo>
                  <a:lnTo>
                    <a:pt x="428" y="556"/>
                  </a:lnTo>
                  <a:lnTo>
                    <a:pt x="434" y="568"/>
                  </a:lnTo>
                  <a:lnTo>
                    <a:pt x="434" y="568"/>
                  </a:lnTo>
                  <a:lnTo>
                    <a:pt x="432" y="600"/>
                  </a:lnTo>
                  <a:lnTo>
                    <a:pt x="432" y="600"/>
                  </a:lnTo>
                  <a:lnTo>
                    <a:pt x="456" y="660"/>
                  </a:lnTo>
                  <a:lnTo>
                    <a:pt x="456" y="660"/>
                  </a:lnTo>
                  <a:lnTo>
                    <a:pt x="466" y="674"/>
                  </a:lnTo>
                  <a:lnTo>
                    <a:pt x="476" y="690"/>
                  </a:lnTo>
                  <a:lnTo>
                    <a:pt x="484" y="710"/>
                  </a:lnTo>
                  <a:lnTo>
                    <a:pt x="490" y="732"/>
                  </a:lnTo>
                  <a:lnTo>
                    <a:pt x="490" y="732"/>
                  </a:lnTo>
                  <a:lnTo>
                    <a:pt x="462" y="726"/>
                  </a:lnTo>
                  <a:lnTo>
                    <a:pt x="462" y="726"/>
                  </a:lnTo>
                  <a:lnTo>
                    <a:pt x="404" y="726"/>
                  </a:lnTo>
                  <a:lnTo>
                    <a:pt x="372" y="728"/>
                  </a:lnTo>
                  <a:lnTo>
                    <a:pt x="362" y="728"/>
                  </a:lnTo>
                  <a:lnTo>
                    <a:pt x="356" y="732"/>
                  </a:lnTo>
                  <a:lnTo>
                    <a:pt x="356" y="732"/>
                  </a:lnTo>
                  <a:lnTo>
                    <a:pt x="354" y="744"/>
                  </a:lnTo>
                  <a:lnTo>
                    <a:pt x="354" y="744"/>
                  </a:lnTo>
                  <a:lnTo>
                    <a:pt x="394" y="776"/>
                  </a:lnTo>
                  <a:lnTo>
                    <a:pt x="394" y="776"/>
                  </a:lnTo>
                  <a:lnTo>
                    <a:pt x="398" y="792"/>
                  </a:lnTo>
                  <a:lnTo>
                    <a:pt x="398" y="792"/>
                  </a:lnTo>
                  <a:lnTo>
                    <a:pt x="382" y="798"/>
                  </a:lnTo>
                  <a:lnTo>
                    <a:pt x="370" y="806"/>
                  </a:lnTo>
                  <a:lnTo>
                    <a:pt x="360" y="816"/>
                  </a:lnTo>
                  <a:lnTo>
                    <a:pt x="350" y="828"/>
                  </a:lnTo>
                  <a:lnTo>
                    <a:pt x="350" y="828"/>
                  </a:lnTo>
                  <a:lnTo>
                    <a:pt x="350" y="888"/>
                  </a:lnTo>
                  <a:lnTo>
                    <a:pt x="350" y="888"/>
                  </a:lnTo>
                  <a:lnTo>
                    <a:pt x="344" y="888"/>
                  </a:lnTo>
                  <a:lnTo>
                    <a:pt x="344" y="88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28"/>
            <p:cNvSpPr/>
            <p:nvPr/>
          </p:nvSpPr>
          <p:spPr bwMode="auto">
            <a:xfrm>
              <a:off x="3841963" y="2758647"/>
              <a:ext cx="1956759" cy="1395329"/>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6" h="900">
                  <a:moveTo>
                    <a:pt x="552" y="900"/>
                  </a:moveTo>
                  <a:lnTo>
                    <a:pt x="552" y="900"/>
                  </a:lnTo>
                  <a:lnTo>
                    <a:pt x="522" y="874"/>
                  </a:lnTo>
                  <a:lnTo>
                    <a:pt x="522" y="874"/>
                  </a:lnTo>
                  <a:lnTo>
                    <a:pt x="510" y="834"/>
                  </a:lnTo>
                  <a:lnTo>
                    <a:pt x="494" y="798"/>
                  </a:lnTo>
                  <a:lnTo>
                    <a:pt x="494" y="798"/>
                  </a:lnTo>
                  <a:lnTo>
                    <a:pt x="486" y="790"/>
                  </a:lnTo>
                  <a:lnTo>
                    <a:pt x="478" y="782"/>
                  </a:lnTo>
                  <a:lnTo>
                    <a:pt x="460" y="772"/>
                  </a:lnTo>
                  <a:lnTo>
                    <a:pt x="444" y="766"/>
                  </a:lnTo>
                  <a:lnTo>
                    <a:pt x="430" y="762"/>
                  </a:lnTo>
                  <a:lnTo>
                    <a:pt x="430" y="762"/>
                  </a:lnTo>
                  <a:lnTo>
                    <a:pt x="322" y="764"/>
                  </a:lnTo>
                  <a:lnTo>
                    <a:pt x="322" y="764"/>
                  </a:lnTo>
                  <a:lnTo>
                    <a:pt x="310" y="762"/>
                  </a:lnTo>
                  <a:lnTo>
                    <a:pt x="298" y="758"/>
                  </a:lnTo>
                  <a:lnTo>
                    <a:pt x="278" y="748"/>
                  </a:lnTo>
                  <a:lnTo>
                    <a:pt x="262" y="736"/>
                  </a:lnTo>
                  <a:lnTo>
                    <a:pt x="248" y="724"/>
                  </a:lnTo>
                  <a:lnTo>
                    <a:pt x="248" y="724"/>
                  </a:lnTo>
                  <a:lnTo>
                    <a:pt x="220" y="720"/>
                  </a:lnTo>
                  <a:lnTo>
                    <a:pt x="198" y="712"/>
                  </a:lnTo>
                  <a:lnTo>
                    <a:pt x="176" y="704"/>
                  </a:lnTo>
                  <a:lnTo>
                    <a:pt x="158" y="692"/>
                  </a:lnTo>
                  <a:lnTo>
                    <a:pt x="158" y="692"/>
                  </a:lnTo>
                  <a:lnTo>
                    <a:pt x="156" y="686"/>
                  </a:lnTo>
                  <a:lnTo>
                    <a:pt x="154" y="680"/>
                  </a:lnTo>
                  <a:lnTo>
                    <a:pt x="148" y="670"/>
                  </a:lnTo>
                  <a:lnTo>
                    <a:pt x="148" y="670"/>
                  </a:lnTo>
                  <a:lnTo>
                    <a:pt x="138" y="662"/>
                  </a:lnTo>
                  <a:lnTo>
                    <a:pt x="138" y="662"/>
                  </a:lnTo>
                  <a:lnTo>
                    <a:pt x="118" y="658"/>
                  </a:lnTo>
                  <a:lnTo>
                    <a:pt x="100" y="654"/>
                  </a:lnTo>
                  <a:lnTo>
                    <a:pt x="84" y="648"/>
                  </a:lnTo>
                  <a:lnTo>
                    <a:pt x="70" y="640"/>
                  </a:lnTo>
                  <a:lnTo>
                    <a:pt x="70" y="640"/>
                  </a:lnTo>
                  <a:lnTo>
                    <a:pt x="62" y="638"/>
                  </a:lnTo>
                  <a:lnTo>
                    <a:pt x="54" y="634"/>
                  </a:lnTo>
                  <a:lnTo>
                    <a:pt x="42" y="624"/>
                  </a:lnTo>
                  <a:lnTo>
                    <a:pt x="32" y="610"/>
                  </a:lnTo>
                  <a:lnTo>
                    <a:pt x="24" y="596"/>
                  </a:lnTo>
                  <a:lnTo>
                    <a:pt x="18" y="580"/>
                  </a:lnTo>
                  <a:lnTo>
                    <a:pt x="12" y="566"/>
                  </a:lnTo>
                  <a:lnTo>
                    <a:pt x="6" y="542"/>
                  </a:lnTo>
                  <a:lnTo>
                    <a:pt x="6" y="542"/>
                  </a:lnTo>
                  <a:lnTo>
                    <a:pt x="0" y="412"/>
                  </a:lnTo>
                  <a:lnTo>
                    <a:pt x="0" y="412"/>
                  </a:lnTo>
                  <a:lnTo>
                    <a:pt x="14" y="388"/>
                  </a:lnTo>
                  <a:lnTo>
                    <a:pt x="18" y="376"/>
                  </a:lnTo>
                  <a:lnTo>
                    <a:pt x="22" y="366"/>
                  </a:lnTo>
                  <a:lnTo>
                    <a:pt x="22" y="366"/>
                  </a:lnTo>
                  <a:lnTo>
                    <a:pt x="20" y="352"/>
                  </a:lnTo>
                  <a:lnTo>
                    <a:pt x="16" y="340"/>
                  </a:lnTo>
                  <a:lnTo>
                    <a:pt x="12" y="332"/>
                  </a:lnTo>
                  <a:lnTo>
                    <a:pt x="10" y="328"/>
                  </a:lnTo>
                  <a:lnTo>
                    <a:pt x="10" y="328"/>
                  </a:lnTo>
                  <a:lnTo>
                    <a:pt x="22" y="326"/>
                  </a:lnTo>
                  <a:lnTo>
                    <a:pt x="22" y="326"/>
                  </a:lnTo>
                  <a:lnTo>
                    <a:pt x="26" y="328"/>
                  </a:lnTo>
                  <a:lnTo>
                    <a:pt x="32" y="330"/>
                  </a:lnTo>
                  <a:lnTo>
                    <a:pt x="42" y="330"/>
                  </a:lnTo>
                  <a:lnTo>
                    <a:pt x="42" y="330"/>
                  </a:lnTo>
                  <a:lnTo>
                    <a:pt x="50" y="320"/>
                  </a:lnTo>
                  <a:lnTo>
                    <a:pt x="52" y="314"/>
                  </a:lnTo>
                  <a:lnTo>
                    <a:pt x="52" y="314"/>
                  </a:lnTo>
                  <a:lnTo>
                    <a:pt x="60" y="312"/>
                  </a:lnTo>
                  <a:lnTo>
                    <a:pt x="66" y="312"/>
                  </a:lnTo>
                  <a:lnTo>
                    <a:pt x="72" y="316"/>
                  </a:lnTo>
                  <a:lnTo>
                    <a:pt x="78" y="320"/>
                  </a:lnTo>
                  <a:lnTo>
                    <a:pt x="90" y="330"/>
                  </a:lnTo>
                  <a:lnTo>
                    <a:pt x="98" y="336"/>
                  </a:lnTo>
                  <a:lnTo>
                    <a:pt x="108" y="342"/>
                  </a:lnTo>
                  <a:lnTo>
                    <a:pt x="108" y="342"/>
                  </a:lnTo>
                  <a:lnTo>
                    <a:pt x="128" y="342"/>
                  </a:lnTo>
                  <a:lnTo>
                    <a:pt x="140" y="340"/>
                  </a:lnTo>
                  <a:lnTo>
                    <a:pt x="150" y="336"/>
                  </a:lnTo>
                  <a:lnTo>
                    <a:pt x="150" y="336"/>
                  </a:lnTo>
                  <a:lnTo>
                    <a:pt x="158" y="326"/>
                  </a:lnTo>
                  <a:lnTo>
                    <a:pt x="158" y="326"/>
                  </a:lnTo>
                  <a:lnTo>
                    <a:pt x="158" y="300"/>
                  </a:lnTo>
                  <a:lnTo>
                    <a:pt x="158" y="300"/>
                  </a:lnTo>
                  <a:lnTo>
                    <a:pt x="148" y="286"/>
                  </a:lnTo>
                  <a:lnTo>
                    <a:pt x="138" y="274"/>
                  </a:lnTo>
                  <a:lnTo>
                    <a:pt x="136" y="270"/>
                  </a:lnTo>
                  <a:lnTo>
                    <a:pt x="136" y="264"/>
                  </a:lnTo>
                  <a:lnTo>
                    <a:pt x="136" y="258"/>
                  </a:lnTo>
                  <a:lnTo>
                    <a:pt x="140" y="252"/>
                  </a:lnTo>
                  <a:lnTo>
                    <a:pt x="140" y="252"/>
                  </a:lnTo>
                  <a:lnTo>
                    <a:pt x="168" y="236"/>
                  </a:lnTo>
                  <a:lnTo>
                    <a:pt x="168" y="236"/>
                  </a:lnTo>
                  <a:lnTo>
                    <a:pt x="180" y="224"/>
                  </a:lnTo>
                  <a:lnTo>
                    <a:pt x="180" y="224"/>
                  </a:lnTo>
                  <a:lnTo>
                    <a:pt x="184" y="212"/>
                  </a:lnTo>
                  <a:lnTo>
                    <a:pt x="188" y="200"/>
                  </a:lnTo>
                  <a:lnTo>
                    <a:pt x="186" y="192"/>
                  </a:lnTo>
                  <a:lnTo>
                    <a:pt x="184" y="184"/>
                  </a:lnTo>
                  <a:lnTo>
                    <a:pt x="178" y="178"/>
                  </a:lnTo>
                  <a:lnTo>
                    <a:pt x="172" y="174"/>
                  </a:lnTo>
                  <a:lnTo>
                    <a:pt x="160" y="164"/>
                  </a:lnTo>
                  <a:lnTo>
                    <a:pt x="160" y="164"/>
                  </a:lnTo>
                  <a:lnTo>
                    <a:pt x="152" y="150"/>
                  </a:lnTo>
                  <a:lnTo>
                    <a:pt x="142" y="138"/>
                  </a:lnTo>
                  <a:lnTo>
                    <a:pt x="132" y="128"/>
                  </a:lnTo>
                  <a:lnTo>
                    <a:pt x="126" y="126"/>
                  </a:lnTo>
                  <a:lnTo>
                    <a:pt x="122" y="126"/>
                  </a:lnTo>
                  <a:lnTo>
                    <a:pt x="122" y="126"/>
                  </a:lnTo>
                  <a:lnTo>
                    <a:pt x="120" y="120"/>
                  </a:lnTo>
                  <a:lnTo>
                    <a:pt x="116" y="114"/>
                  </a:lnTo>
                  <a:lnTo>
                    <a:pt x="114" y="110"/>
                  </a:lnTo>
                  <a:lnTo>
                    <a:pt x="114" y="104"/>
                  </a:lnTo>
                  <a:lnTo>
                    <a:pt x="114" y="104"/>
                  </a:lnTo>
                  <a:lnTo>
                    <a:pt x="118" y="98"/>
                  </a:lnTo>
                  <a:lnTo>
                    <a:pt x="118" y="92"/>
                  </a:lnTo>
                  <a:lnTo>
                    <a:pt x="118" y="86"/>
                  </a:lnTo>
                  <a:lnTo>
                    <a:pt x="116" y="80"/>
                  </a:lnTo>
                  <a:lnTo>
                    <a:pt x="110" y="70"/>
                  </a:lnTo>
                  <a:lnTo>
                    <a:pt x="104" y="66"/>
                  </a:lnTo>
                  <a:lnTo>
                    <a:pt x="104" y="66"/>
                  </a:lnTo>
                  <a:lnTo>
                    <a:pt x="104" y="58"/>
                  </a:lnTo>
                  <a:lnTo>
                    <a:pt x="104" y="58"/>
                  </a:lnTo>
                  <a:lnTo>
                    <a:pt x="120" y="56"/>
                  </a:lnTo>
                  <a:lnTo>
                    <a:pt x="138" y="52"/>
                  </a:lnTo>
                  <a:lnTo>
                    <a:pt x="176" y="50"/>
                  </a:lnTo>
                  <a:lnTo>
                    <a:pt x="214" y="46"/>
                  </a:lnTo>
                  <a:lnTo>
                    <a:pt x="234" y="42"/>
                  </a:lnTo>
                  <a:lnTo>
                    <a:pt x="252" y="38"/>
                  </a:lnTo>
                  <a:lnTo>
                    <a:pt x="252" y="38"/>
                  </a:lnTo>
                  <a:lnTo>
                    <a:pt x="280" y="24"/>
                  </a:lnTo>
                  <a:lnTo>
                    <a:pt x="310" y="12"/>
                  </a:lnTo>
                  <a:lnTo>
                    <a:pt x="324" y="6"/>
                  </a:lnTo>
                  <a:lnTo>
                    <a:pt x="340" y="4"/>
                  </a:lnTo>
                  <a:lnTo>
                    <a:pt x="358" y="0"/>
                  </a:lnTo>
                  <a:lnTo>
                    <a:pt x="378" y="0"/>
                  </a:lnTo>
                  <a:lnTo>
                    <a:pt x="378" y="0"/>
                  </a:lnTo>
                  <a:lnTo>
                    <a:pt x="400" y="10"/>
                  </a:lnTo>
                  <a:lnTo>
                    <a:pt x="400" y="10"/>
                  </a:lnTo>
                  <a:lnTo>
                    <a:pt x="430" y="8"/>
                  </a:lnTo>
                  <a:lnTo>
                    <a:pt x="462" y="10"/>
                  </a:lnTo>
                  <a:lnTo>
                    <a:pt x="478" y="10"/>
                  </a:lnTo>
                  <a:lnTo>
                    <a:pt x="494" y="12"/>
                  </a:lnTo>
                  <a:lnTo>
                    <a:pt x="510" y="16"/>
                  </a:lnTo>
                  <a:lnTo>
                    <a:pt x="526" y="22"/>
                  </a:lnTo>
                  <a:lnTo>
                    <a:pt x="526" y="22"/>
                  </a:lnTo>
                  <a:lnTo>
                    <a:pt x="604" y="72"/>
                  </a:lnTo>
                  <a:lnTo>
                    <a:pt x="604" y="72"/>
                  </a:lnTo>
                  <a:lnTo>
                    <a:pt x="612" y="84"/>
                  </a:lnTo>
                  <a:lnTo>
                    <a:pt x="612" y="84"/>
                  </a:lnTo>
                  <a:lnTo>
                    <a:pt x="638" y="104"/>
                  </a:lnTo>
                  <a:lnTo>
                    <a:pt x="654" y="114"/>
                  </a:lnTo>
                  <a:lnTo>
                    <a:pt x="676" y="122"/>
                  </a:lnTo>
                  <a:lnTo>
                    <a:pt x="676" y="122"/>
                  </a:lnTo>
                  <a:lnTo>
                    <a:pt x="706" y="122"/>
                  </a:lnTo>
                  <a:lnTo>
                    <a:pt x="706" y="122"/>
                  </a:lnTo>
                  <a:lnTo>
                    <a:pt x="720" y="110"/>
                  </a:lnTo>
                  <a:lnTo>
                    <a:pt x="720" y="110"/>
                  </a:lnTo>
                  <a:lnTo>
                    <a:pt x="722" y="94"/>
                  </a:lnTo>
                  <a:lnTo>
                    <a:pt x="720" y="80"/>
                  </a:lnTo>
                  <a:lnTo>
                    <a:pt x="718" y="68"/>
                  </a:lnTo>
                  <a:lnTo>
                    <a:pt x="716" y="58"/>
                  </a:lnTo>
                  <a:lnTo>
                    <a:pt x="716" y="58"/>
                  </a:lnTo>
                  <a:lnTo>
                    <a:pt x="720" y="56"/>
                  </a:lnTo>
                  <a:lnTo>
                    <a:pt x="724" y="54"/>
                  </a:lnTo>
                  <a:lnTo>
                    <a:pt x="736" y="52"/>
                  </a:lnTo>
                  <a:lnTo>
                    <a:pt x="762" y="52"/>
                  </a:lnTo>
                  <a:lnTo>
                    <a:pt x="762" y="52"/>
                  </a:lnTo>
                  <a:lnTo>
                    <a:pt x="792" y="72"/>
                  </a:lnTo>
                  <a:lnTo>
                    <a:pt x="792" y="72"/>
                  </a:lnTo>
                  <a:lnTo>
                    <a:pt x="822" y="80"/>
                  </a:lnTo>
                  <a:lnTo>
                    <a:pt x="858" y="84"/>
                  </a:lnTo>
                  <a:lnTo>
                    <a:pt x="858" y="84"/>
                  </a:lnTo>
                  <a:lnTo>
                    <a:pt x="898" y="104"/>
                  </a:lnTo>
                  <a:lnTo>
                    <a:pt x="898" y="104"/>
                  </a:lnTo>
                  <a:lnTo>
                    <a:pt x="930" y="128"/>
                  </a:lnTo>
                  <a:lnTo>
                    <a:pt x="930" y="128"/>
                  </a:lnTo>
                  <a:lnTo>
                    <a:pt x="930" y="132"/>
                  </a:lnTo>
                  <a:lnTo>
                    <a:pt x="930" y="132"/>
                  </a:lnTo>
                  <a:lnTo>
                    <a:pt x="940" y="140"/>
                  </a:lnTo>
                  <a:lnTo>
                    <a:pt x="940" y="140"/>
                  </a:lnTo>
                  <a:lnTo>
                    <a:pt x="952" y="142"/>
                  </a:lnTo>
                  <a:lnTo>
                    <a:pt x="964" y="140"/>
                  </a:lnTo>
                  <a:lnTo>
                    <a:pt x="992" y="136"/>
                  </a:lnTo>
                  <a:lnTo>
                    <a:pt x="992" y="136"/>
                  </a:lnTo>
                  <a:lnTo>
                    <a:pt x="1032" y="184"/>
                  </a:lnTo>
                  <a:lnTo>
                    <a:pt x="1032" y="184"/>
                  </a:lnTo>
                  <a:lnTo>
                    <a:pt x="1088" y="224"/>
                  </a:lnTo>
                  <a:lnTo>
                    <a:pt x="1088" y="224"/>
                  </a:lnTo>
                  <a:lnTo>
                    <a:pt x="1116" y="238"/>
                  </a:lnTo>
                  <a:lnTo>
                    <a:pt x="1116" y="238"/>
                  </a:lnTo>
                  <a:lnTo>
                    <a:pt x="1166" y="238"/>
                  </a:lnTo>
                  <a:lnTo>
                    <a:pt x="1166" y="238"/>
                  </a:lnTo>
                  <a:lnTo>
                    <a:pt x="1174" y="250"/>
                  </a:lnTo>
                  <a:lnTo>
                    <a:pt x="1182" y="272"/>
                  </a:lnTo>
                  <a:lnTo>
                    <a:pt x="1188" y="294"/>
                  </a:lnTo>
                  <a:lnTo>
                    <a:pt x="1194" y="316"/>
                  </a:lnTo>
                  <a:lnTo>
                    <a:pt x="1194" y="316"/>
                  </a:lnTo>
                  <a:lnTo>
                    <a:pt x="1216" y="368"/>
                  </a:lnTo>
                  <a:lnTo>
                    <a:pt x="1216" y="368"/>
                  </a:lnTo>
                  <a:lnTo>
                    <a:pt x="1220" y="412"/>
                  </a:lnTo>
                  <a:lnTo>
                    <a:pt x="1220" y="412"/>
                  </a:lnTo>
                  <a:lnTo>
                    <a:pt x="1228" y="422"/>
                  </a:lnTo>
                  <a:lnTo>
                    <a:pt x="1234" y="436"/>
                  </a:lnTo>
                  <a:lnTo>
                    <a:pt x="1236" y="444"/>
                  </a:lnTo>
                  <a:lnTo>
                    <a:pt x="1236" y="452"/>
                  </a:lnTo>
                  <a:lnTo>
                    <a:pt x="1232" y="458"/>
                  </a:lnTo>
                  <a:lnTo>
                    <a:pt x="1226" y="466"/>
                  </a:lnTo>
                  <a:lnTo>
                    <a:pt x="1226" y="466"/>
                  </a:lnTo>
                  <a:lnTo>
                    <a:pt x="1200" y="482"/>
                  </a:lnTo>
                  <a:lnTo>
                    <a:pt x="1192" y="488"/>
                  </a:lnTo>
                  <a:lnTo>
                    <a:pt x="1184" y="496"/>
                  </a:lnTo>
                  <a:lnTo>
                    <a:pt x="1172" y="514"/>
                  </a:lnTo>
                  <a:lnTo>
                    <a:pt x="1156" y="542"/>
                  </a:lnTo>
                  <a:lnTo>
                    <a:pt x="1156" y="542"/>
                  </a:lnTo>
                  <a:lnTo>
                    <a:pt x="1120" y="568"/>
                  </a:lnTo>
                  <a:lnTo>
                    <a:pt x="1120" y="568"/>
                  </a:lnTo>
                  <a:lnTo>
                    <a:pt x="1120" y="584"/>
                  </a:lnTo>
                  <a:lnTo>
                    <a:pt x="1120" y="584"/>
                  </a:lnTo>
                  <a:lnTo>
                    <a:pt x="1154" y="614"/>
                  </a:lnTo>
                  <a:lnTo>
                    <a:pt x="1154" y="614"/>
                  </a:lnTo>
                  <a:lnTo>
                    <a:pt x="1152" y="620"/>
                  </a:lnTo>
                  <a:lnTo>
                    <a:pt x="1148" y="624"/>
                  </a:lnTo>
                  <a:lnTo>
                    <a:pt x="1144" y="626"/>
                  </a:lnTo>
                  <a:lnTo>
                    <a:pt x="1138" y="628"/>
                  </a:lnTo>
                  <a:lnTo>
                    <a:pt x="1128" y="628"/>
                  </a:lnTo>
                  <a:lnTo>
                    <a:pt x="1120" y="628"/>
                  </a:lnTo>
                  <a:lnTo>
                    <a:pt x="1120" y="628"/>
                  </a:lnTo>
                  <a:lnTo>
                    <a:pt x="1086" y="606"/>
                  </a:lnTo>
                  <a:lnTo>
                    <a:pt x="1086" y="606"/>
                  </a:lnTo>
                  <a:lnTo>
                    <a:pt x="1052" y="604"/>
                  </a:lnTo>
                  <a:lnTo>
                    <a:pt x="1038" y="606"/>
                  </a:lnTo>
                  <a:lnTo>
                    <a:pt x="1030" y="608"/>
                  </a:lnTo>
                  <a:lnTo>
                    <a:pt x="1030" y="608"/>
                  </a:lnTo>
                  <a:lnTo>
                    <a:pt x="1030" y="632"/>
                  </a:lnTo>
                  <a:lnTo>
                    <a:pt x="1030" y="642"/>
                  </a:lnTo>
                  <a:lnTo>
                    <a:pt x="1032" y="652"/>
                  </a:lnTo>
                  <a:lnTo>
                    <a:pt x="1036" y="662"/>
                  </a:lnTo>
                  <a:lnTo>
                    <a:pt x="1042" y="672"/>
                  </a:lnTo>
                  <a:lnTo>
                    <a:pt x="1052" y="682"/>
                  </a:lnTo>
                  <a:lnTo>
                    <a:pt x="1064" y="694"/>
                  </a:lnTo>
                  <a:lnTo>
                    <a:pt x="1064" y="694"/>
                  </a:lnTo>
                  <a:lnTo>
                    <a:pt x="1064" y="730"/>
                  </a:lnTo>
                  <a:lnTo>
                    <a:pt x="1064" y="730"/>
                  </a:lnTo>
                  <a:lnTo>
                    <a:pt x="1080" y="780"/>
                  </a:lnTo>
                  <a:lnTo>
                    <a:pt x="1080" y="780"/>
                  </a:lnTo>
                  <a:lnTo>
                    <a:pt x="1078" y="788"/>
                  </a:lnTo>
                  <a:lnTo>
                    <a:pt x="1076" y="792"/>
                  </a:lnTo>
                  <a:lnTo>
                    <a:pt x="1074" y="796"/>
                  </a:lnTo>
                  <a:lnTo>
                    <a:pt x="1068" y="798"/>
                  </a:lnTo>
                  <a:lnTo>
                    <a:pt x="1058" y="800"/>
                  </a:lnTo>
                  <a:lnTo>
                    <a:pt x="1046" y="800"/>
                  </a:lnTo>
                  <a:lnTo>
                    <a:pt x="1046" y="800"/>
                  </a:lnTo>
                  <a:lnTo>
                    <a:pt x="1034" y="804"/>
                  </a:lnTo>
                  <a:lnTo>
                    <a:pt x="1028" y="808"/>
                  </a:lnTo>
                  <a:lnTo>
                    <a:pt x="1014" y="818"/>
                  </a:lnTo>
                  <a:lnTo>
                    <a:pt x="1014" y="818"/>
                  </a:lnTo>
                  <a:lnTo>
                    <a:pt x="1004" y="818"/>
                  </a:lnTo>
                  <a:lnTo>
                    <a:pt x="1004" y="818"/>
                  </a:lnTo>
                  <a:lnTo>
                    <a:pt x="996" y="806"/>
                  </a:lnTo>
                  <a:lnTo>
                    <a:pt x="996" y="806"/>
                  </a:lnTo>
                  <a:lnTo>
                    <a:pt x="968" y="804"/>
                  </a:lnTo>
                  <a:lnTo>
                    <a:pt x="968" y="804"/>
                  </a:lnTo>
                  <a:lnTo>
                    <a:pt x="968" y="798"/>
                  </a:lnTo>
                  <a:lnTo>
                    <a:pt x="964" y="794"/>
                  </a:lnTo>
                  <a:lnTo>
                    <a:pt x="956" y="788"/>
                  </a:lnTo>
                  <a:lnTo>
                    <a:pt x="956" y="788"/>
                  </a:lnTo>
                  <a:lnTo>
                    <a:pt x="936" y="786"/>
                  </a:lnTo>
                  <a:lnTo>
                    <a:pt x="936" y="786"/>
                  </a:lnTo>
                  <a:lnTo>
                    <a:pt x="934" y="792"/>
                  </a:lnTo>
                  <a:lnTo>
                    <a:pt x="926" y="796"/>
                  </a:lnTo>
                  <a:lnTo>
                    <a:pt x="920" y="800"/>
                  </a:lnTo>
                  <a:lnTo>
                    <a:pt x="914" y="800"/>
                  </a:lnTo>
                  <a:lnTo>
                    <a:pt x="914" y="800"/>
                  </a:lnTo>
                  <a:lnTo>
                    <a:pt x="908" y="786"/>
                  </a:lnTo>
                  <a:lnTo>
                    <a:pt x="908" y="786"/>
                  </a:lnTo>
                  <a:lnTo>
                    <a:pt x="878" y="780"/>
                  </a:lnTo>
                  <a:lnTo>
                    <a:pt x="878" y="780"/>
                  </a:lnTo>
                  <a:lnTo>
                    <a:pt x="836" y="732"/>
                  </a:lnTo>
                  <a:lnTo>
                    <a:pt x="836" y="732"/>
                  </a:lnTo>
                  <a:lnTo>
                    <a:pt x="830" y="722"/>
                  </a:lnTo>
                  <a:lnTo>
                    <a:pt x="830" y="722"/>
                  </a:lnTo>
                  <a:lnTo>
                    <a:pt x="830" y="710"/>
                  </a:lnTo>
                  <a:lnTo>
                    <a:pt x="828" y="698"/>
                  </a:lnTo>
                  <a:lnTo>
                    <a:pt x="824" y="690"/>
                  </a:lnTo>
                  <a:lnTo>
                    <a:pt x="820" y="682"/>
                  </a:lnTo>
                  <a:lnTo>
                    <a:pt x="808" y="670"/>
                  </a:lnTo>
                  <a:lnTo>
                    <a:pt x="796" y="658"/>
                  </a:lnTo>
                  <a:lnTo>
                    <a:pt x="796" y="658"/>
                  </a:lnTo>
                  <a:lnTo>
                    <a:pt x="778" y="654"/>
                  </a:lnTo>
                  <a:lnTo>
                    <a:pt x="758" y="652"/>
                  </a:lnTo>
                  <a:lnTo>
                    <a:pt x="724" y="654"/>
                  </a:lnTo>
                  <a:lnTo>
                    <a:pt x="724" y="654"/>
                  </a:lnTo>
                  <a:lnTo>
                    <a:pt x="706" y="656"/>
                  </a:lnTo>
                  <a:lnTo>
                    <a:pt x="702" y="660"/>
                  </a:lnTo>
                  <a:lnTo>
                    <a:pt x="700" y="662"/>
                  </a:lnTo>
                  <a:lnTo>
                    <a:pt x="698" y="674"/>
                  </a:lnTo>
                  <a:lnTo>
                    <a:pt x="698" y="694"/>
                  </a:lnTo>
                  <a:lnTo>
                    <a:pt x="698" y="694"/>
                  </a:lnTo>
                  <a:lnTo>
                    <a:pt x="722" y="726"/>
                  </a:lnTo>
                  <a:lnTo>
                    <a:pt x="722" y="726"/>
                  </a:lnTo>
                  <a:lnTo>
                    <a:pt x="722" y="746"/>
                  </a:lnTo>
                  <a:lnTo>
                    <a:pt x="722" y="746"/>
                  </a:lnTo>
                  <a:lnTo>
                    <a:pt x="712" y="758"/>
                  </a:lnTo>
                  <a:lnTo>
                    <a:pt x="700" y="772"/>
                  </a:lnTo>
                  <a:lnTo>
                    <a:pt x="696" y="778"/>
                  </a:lnTo>
                  <a:lnTo>
                    <a:pt x="694" y="786"/>
                  </a:lnTo>
                  <a:lnTo>
                    <a:pt x="694" y="796"/>
                  </a:lnTo>
                  <a:lnTo>
                    <a:pt x="698" y="804"/>
                  </a:lnTo>
                  <a:lnTo>
                    <a:pt x="698" y="804"/>
                  </a:lnTo>
                  <a:lnTo>
                    <a:pt x="698" y="810"/>
                  </a:lnTo>
                  <a:lnTo>
                    <a:pt x="694" y="818"/>
                  </a:lnTo>
                  <a:lnTo>
                    <a:pt x="684" y="834"/>
                  </a:lnTo>
                  <a:lnTo>
                    <a:pt x="664" y="862"/>
                  </a:lnTo>
                  <a:lnTo>
                    <a:pt x="664" y="862"/>
                  </a:lnTo>
                  <a:lnTo>
                    <a:pt x="658" y="870"/>
                  </a:lnTo>
                  <a:lnTo>
                    <a:pt x="652" y="878"/>
                  </a:lnTo>
                  <a:lnTo>
                    <a:pt x="644" y="882"/>
                  </a:lnTo>
                  <a:lnTo>
                    <a:pt x="634" y="886"/>
                  </a:lnTo>
                  <a:lnTo>
                    <a:pt x="634" y="886"/>
                  </a:lnTo>
                  <a:lnTo>
                    <a:pt x="624" y="898"/>
                  </a:lnTo>
                  <a:lnTo>
                    <a:pt x="624" y="898"/>
                  </a:lnTo>
                  <a:lnTo>
                    <a:pt x="618" y="896"/>
                  </a:lnTo>
                  <a:lnTo>
                    <a:pt x="612" y="896"/>
                  </a:lnTo>
                  <a:lnTo>
                    <a:pt x="608" y="890"/>
                  </a:lnTo>
                  <a:lnTo>
                    <a:pt x="604" y="884"/>
                  </a:lnTo>
                  <a:lnTo>
                    <a:pt x="604" y="880"/>
                  </a:lnTo>
                  <a:lnTo>
                    <a:pt x="604" y="880"/>
                  </a:lnTo>
                  <a:lnTo>
                    <a:pt x="598" y="878"/>
                  </a:lnTo>
                  <a:lnTo>
                    <a:pt x="594" y="876"/>
                  </a:lnTo>
                  <a:lnTo>
                    <a:pt x="582" y="876"/>
                  </a:lnTo>
                  <a:lnTo>
                    <a:pt x="568" y="880"/>
                  </a:lnTo>
                  <a:lnTo>
                    <a:pt x="568" y="880"/>
                  </a:lnTo>
                  <a:lnTo>
                    <a:pt x="560" y="892"/>
                  </a:lnTo>
                  <a:lnTo>
                    <a:pt x="556" y="896"/>
                  </a:lnTo>
                  <a:lnTo>
                    <a:pt x="552" y="900"/>
                  </a:lnTo>
                  <a:lnTo>
                    <a:pt x="552" y="90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29"/>
            <p:cNvSpPr/>
            <p:nvPr/>
          </p:nvSpPr>
          <p:spPr bwMode="auto">
            <a:xfrm>
              <a:off x="6887922" y="2569503"/>
              <a:ext cx="538268" cy="10604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10" y="624"/>
                  </a:lnTo>
                  <a:lnTo>
                    <a:pt x="20" y="594"/>
                  </a:lnTo>
                  <a:lnTo>
                    <a:pt x="20" y="594"/>
                  </a:lnTo>
                  <a:lnTo>
                    <a:pt x="18" y="560"/>
                  </a:lnTo>
                  <a:lnTo>
                    <a:pt x="18" y="560"/>
                  </a:lnTo>
                  <a:lnTo>
                    <a:pt x="0" y="514"/>
                  </a:lnTo>
                  <a:lnTo>
                    <a:pt x="0" y="514"/>
                  </a:lnTo>
                  <a:lnTo>
                    <a:pt x="0" y="440"/>
                  </a:lnTo>
                  <a:lnTo>
                    <a:pt x="0" y="440"/>
                  </a:lnTo>
                  <a:lnTo>
                    <a:pt x="8" y="426"/>
                  </a:lnTo>
                  <a:lnTo>
                    <a:pt x="16" y="412"/>
                  </a:lnTo>
                  <a:lnTo>
                    <a:pt x="30" y="386"/>
                  </a:lnTo>
                  <a:lnTo>
                    <a:pt x="30" y="386"/>
                  </a:lnTo>
                  <a:lnTo>
                    <a:pt x="30" y="358"/>
                  </a:lnTo>
                  <a:lnTo>
                    <a:pt x="30" y="358"/>
                  </a:lnTo>
                  <a:lnTo>
                    <a:pt x="24" y="326"/>
                  </a:lnTo>
                  <a:lnTo>
                    <a:pt x="22" y="310"/>
                  </a:lnTo>
                  <a:lnTo>
                    <a:pt x="20" y="296"/>
                  </a:lnTo>
                  <a:lnTo>
                    <a:pt x="22" y="282"/>
                  </a:lnTo>
                  <a:lnTo>
                    <a:pt x="24" y="270"/>
                  </a:lnTo>
                  <a:lnTo>
                    <a:pt x="32" y="258"/>
                  </a:lnTo>
                  <a:lnTo>
                    <a:pt x="44" y="248"/>
                  </a:lnTo>
                  <a:lnTo>
                    <a:pt x="44" y="248"/>
                  </a:lnTo>
                  <a:lnTo>
                    <a:pt x="48" y="232"/>
                  </a:lnTo>
                  <a:lnTo>
                    <a:pt x="50" y="218"/>
                  </a:lnTo>
                  <a:lnTo>
                    <a:pt x="52" y="192"/>
                  </a:lnTo>
                  <a:lnTo>
                    <a:pt x="52" y="192"/>
                  </a:lnTo>
                  <a:lnTo>
                    <a:pt x="64" y="170"/>
                  </a:lnTo>
                  <a:lnTo>
                    <a:pt x="64" y="170"/>
                  </a:lnTo>
                  <a:lnTo>
                    <a:pt x="66" y="158"/>
                  </a:lnTo>
                  <a:lnTo>
                    <a:pt x="70" y="150"/>
                  </a:lnTo>
                  <a:lnTo>
                    <a:pt x="74" y="142"/>
                  </a:lnTo>
                  <a:lnTo>
                    <a:pt x="80" y="134"/>
                  </a:lnTo>
                  <a:lnTo>
                    <a:pt x="94" y="122"/>
                  </a:lnTo>
                  <a:lnTo>
                    <a:pt x="110" y="110"/>
                  </a:lnTo>
                  <a:lnTo>
                    <a:pt x="110" y="110"/>
                  </a:lnTo>
                  <a:lnTo>
                    <a:pt x="128" y="82"/>
                  </a:lnTo>
                  <a:lnTo>
                    <a:pt x="140" y="68"/>
                  </a:lnTo>
                  <a:lnTo>
                    <a:pt x="146" y="62"/>
                  </a:lnTo>
                  <a:lnTo>
                    <a:pt x="152" y="58"/>
                  </a:lnTo>
                  <a:lnTo>
                    <a:pt x="152" y="58"/>
                  </a:lnTo>
                  <a:lnTo>
                    <a:pt x="170" y="40"/>
                  </a:lnTo>
                  <a:lnTo>
                    <a:pt x="170" y="40"/>
                  </a:lnTo>
                  <a:lnTo>
                    <a:pt x="204" y="42"/>
                  </a:lnTo>
                  <a:lnTo>
                    <a:pt x="214" y="42"/>
                  </a:lnTo>
                  <a:lnTo>
                    <a:pt x="224" y="40"/>
                  </a:lnTo>
                  <a:lnTo>
                    <a:pt x="232" y="38"/>
                  </a:lnTo>
                  <a:lnTo>
                    <a:pt x="238" y="32"/>
                  </a:lnTo>
                  <a:lnTo>
                    <a:pt x="238" y="32"/>
                  </a:lnTo>
                  <a:lnTo>
                    <a:pt x="250" y="30"/>
                  </a:lnTo>
                  <a:lnTo>
                    <a:pt x="260" y="26"/>
                  </a:lnTo>
                  <a:lnTo>
                    <a:pt x="270" y="20"/>
                  </a:lnTo>
                  <a:lnTo>
                    <a:pt x="282" y="10"/>
                  </a:lnTo>
                  <a:lnTo>
                    <a:pt x="282" y="10"/>
                  </a:lnTo>
                  <a:lnTo>
                    <a:pt x="290" y="0"/>
                  </a:lnTo>
                  <a:lnTo>
                    <a:pt x="290" y="0"/>
                  </a:lnTo>
                  <a:lnTo>
                    <a:pt x="308" y="12"/>
                  </a:lnTo>
                  <a:lnTo>
                    <a:pt x="308" y="12"/>
                  </a:lnTo>
                  <a:lnTo>
                    <a:pt x="306" y="18"/>
                  </a:lnTo>
                  <a:lnTo>
                    <a:pt x="302" y="24"/>
                  </a:lnTo>
                  <a:lnTo>
                    <a:pt x="290" y="34"/>
                  </a:lnTo>
                  <a:lnTo>
                    <a:pt x="284" y="40"/>
                  </a:lnTo>
                  <a:lnTo>
                    <a:pt x="280" y="46"/>
                  </a:lnTo>
                  <a:lnTo>
                    <a:pt x="276" y="54"/>
                  </a:lnTo>
                  <a:lnTo>
                    <a:pt x="278" y="62"/>
                  </a:lnTo>
                  <a:lnTo>
                    <a:pt x="278" y="62"/>
                  </a:lnTo>
                  <a:lnTo>
                    <a:pt x="286" y="64"/>
                  </a:lnTo>
                  <a:lnTo>
                    <a:pt x="296" y="68"/>
                  </a:lnTo>
                  <a:lnTo>
                    <a:pt x="302" y="74"/>
                  </a:lnTo>
                  <a:lnTo>
                    <a:pt x="310" y="82"/>
                  </a:lnTo>
                  <a:lnTo>
                    <a:pt x="324" y="100"/>
                  </a:lnTo>
                  <a:lnTo>
                    <a:pt x="340" y="124"/>
                  </a:lnTo>
                  <a:lnTo>
                    <a:pt x="340" y="124"/>
                  </a:lnTo>
                  <a:lnTo>
                    <a:pt x="340" y="142"/>
                  </a:lnTo>
                  <a:lnTo>
                    <a:pt x="340" y="142"/>
                  </a:lnTo>
                  <a:lnTo>
                    <a:pt x="328" y="158"/>
                  </a:lnTo>
                  <a:lnTo>
                    <a:pt x="318" y="168"/>
                  </a:lnTo>
                  <a:lnTo>
                    <a:pt x="290" y="186"/>
                  </a:lnTo>
                  <a:lnTo>
                    <a:pt x="290" y="186"/>
                  </a:lnTo>
                  <a:lnTo>
                    <a:pt x="280" y="202"/>
                  </a:lnTo>
                  <a:lnTo>
                    <a:pt x="272" y="218"/>
                  </a:lnTo>
                  <a:lnTo>
                    <a:pt x="268" y="228"/>
                  </a:lnTo>
                  <a:lnTo>
                    <a:pt x="268" y="238"/>
                  </a:lnTo>
                  <a:lnTo>
                    <a:pt x="268" y="248"/>
                  </a:lnTo>
                  <a:lnTo>
                    <a:pt x="274" y="256"/>
                  </a:lnTo>
                  <a:lnTo>
                    <a:pt x="274" y="256"/>
                  </a:lnTo>
                  <a:lnTo>
                    <a:pt x="300" y="278"/>
                  </a:lnTo>
                  <a:lnTo>
                    <a:pt x="300" y="278"/>
                  </a:lnTo>
                  <a:lnTo>
                    <a:pt x="308" y="290"/>
                  </a:lnTo>
                  <a:lnTo>
                    <a:pt x="316" y="302"/>
                  </a:lnTo>
                  <a:lnTo>
                    <a:pt x="320" y="312"/>
                  </a:lnTo>
                  <a:lnTo>
                    <a:pt x="324" y="320"/>
                  </a:lnTo>
                  <a:lnTo>
                    <a:pt x="326" y="332"/>
                  </a:lnTo>
                  <a:lnTo>
                    <a:pt x="328" y="344"/>
                  </a:lnTo>
                  <a:lnTo>
                    <a:pt x="328" y="344"/>
                  </a:lnTo>
                  <a:lnTo>
                    <a:pt x="322" y="364"/>
                  </a:lnTo>
                  <a:lnTo>
                    <a:pt x="316" y="384"/>
                  </a:lnTo>
                  <a:lnTo>
                    <a:pt x="316" y="384"/>
                  </a:lnTo>
                  <a:lnTo>
                    <a:pt x="308" y="398"/>
                  </a:lnTo>
                  <a:lnTo>
                    <a:pt x="298" y="412"/>
                  </a:lnTo>
                  <a:lnTo>
                    <a:pt x="286" y="426"/>
                  </a:lnTo>
                  <a:lnTo>
                    <a:pt x="276" y="436"/>
                  </a:lnTo>
                  <a:lnTo>
                    <a:pt x="276" y="436"/>
                  </a:lnTo>
                  <a:lnTo>
                    <a:pt x="274" y="448"/>
                  </a:lnTo>
                  <a:lnTo>
                    <a:pt x="274" y="448"/>
                  </a:lnTo>
                  <a:lnTo>
                    <a:pt x="298" y="474"/>
                  </a:lnTo>
                  <a:lnTo>
                    <a:pt x="298" y="474"/>
                  </a:lnTo>
                  <a:lnTo>
                    <a:pt x="302" y="488"/>
                  </a:lnTo>
                  <a:lnTo>
                    <a:pt x="302" y="506"/>
                  </a:lnTo>
                  <a:lnTo>
                    <a:pt x="300" y="524"/>
                  </a:lnTo>
                  <a:lnTo>
                    <a:pt x="296" y="544"/>
                  </a:lnTo>
                  <a:lnTo>
                    <a:pt x="296" y="544"/>
                  </a:lnTo>
                  <a:lnTo>
                    <a:pt x="282" y="560"/>
                  </a:lnTo>
                  <a:lnTo>
                    <a:pt x="268" y="574"/>
                  </a:lnTo>
                  <a:lnTo>
                    <a:pt x="236" y="602"/>
                  </a:lnTo>
                  <a:lnTo>
                    <a:pt x="236" y="602"/>
                  </a:lnTo>
                  <a:lnTo>
                    <a:pt x="164" y="620"/>
                  </a:lnTo>
                  <a:lnTo>
                    <a:pt x="164" y="620"/>
                  </a:lnTo>
                  <a:lnTo>
                    <a:pt x="146" y="632"/>
                  </a:lnTo>
                  <a:lnTo>
                    <a:pt x="128" y="640"/>
                  </a:lnTo>
                  <a:lnTo>
                    <a:pt x="112" y="644"/>
                  </a:lnTo>
                  <a:lnTo>
                    <a:pt x="92" y="648"/>
                  </a:lnTo>
                  <a:lnTo>
                    <a:pt x="92" y="648"/>
                  </a:lnTo>
                  <a:lnTo>
                    <a:pt x="66" y="664"/>
                  </a:lnTo>
                  <a:lnTo>
                    <a:pt x="66" y="664"/>
                  </a:lnTo>
                  <a:lnTo>
                    <a:pt x="56" y="672"/>
                  </a:lnTo>
                  <a:lnTo>
                    <a:pt x="48" y="678"/>
                  </a:lnTo>
                  <a:lnTo>
                    <a:pt x="32" y="684"/>
                  </a:lnTo>
                  <a:lnTo>
                    <a:pt x="32" y="68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30"/>
            <p:cNvSpPr/>
            <p:nvPr/>
          </p:nvSpPr>
          <p:spPr bwMode="auto">
            <a:xfrm>
              <a:off x="7594002" y="2944691"/>
              <a:ext cx="1013209" cy="663557"/>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0" h="428">
                  <a:moveTo>
                    <a:pt x="70" y="428"/>
                  </a:moveTo>
                  <a:lnTo>
                    <a:pt x="70" y="428"/>
                  </a:lnTo>
                  <a:lnTo>
                    <a:pt x="42" y="410"/>
                  </a:lnTo>
                  <a:lnTo>
                    <a:pt x="42" y="410"/>
                  </a:lnTo>
                  <a:lnTo>
                    <a:pt x="0" y="372"/>
                  </a:lnTo>
                  <a:lnTo>
                    <a:pt x="0" y="372"/>
                  </a:lnTo>
                  <a:lnTo>
                    <a:pt x="10" y="352"/>
                  </a:lnTo>
                  <a:lnTo>
                    <a:pt x="10" y="352"/>
                  </a:lnTo>
                  <a:lnTo>
                    <a:pt x="26" y="338"/>
                  </a:lnTo>
                  <a:lnTo>
                    <a:pt x="32" y="330"/>
                  </a:lnTo>
                  <a:lnTo>
                    <a:pt x="38" y="322"/>
                  </a:lnTo>
                  <a:lnTo>
                    <a:pt x="38" y="322"/>
                  </a:lnTo>
                  <a:lnTo>
                    <a:pt x="38" y="288"/>
                  </a:lnTo>
                  <a:lnTo>
                    <a:pt x="38" y="288"/>
                  </a:lnTo>
                  <a:lnTo>
                    <a:pt x="26" y="244"/>
                  </a:lnTo>
                  <a:lnTo>
                    <a:pt x="18" y="220"/>
                  </a:lnTo>
                  <a:lnTo>
                    <a:pt x="12" y="208"/>
                  </a:lnTo>
                  <a:lnTo>
                    <a:pt x="12" y="208"/>
                  </a:lnTo>
                  <a:lnTo>
                    <a:pt x="12" y="186"/>
                  </a:lnTo>
                  <a:lnTo>
                    <a:pt x="14" y="180"/>
                  </a:lnTo>
                  <a:lnTo>
                    <a:pt x="20" y="174"/>
                  </a:lnTo>
                  <a:lnTo>
                    <a:pt x="20" y="174"/>
                  </a:lnTo>
                  <a:lnTo>
                    <a:pt x="30" y="156"/>
                  </a:lnTo>
                  <a:lnTo>
                    <a:pt x="42" y="144"/>
                  </a:lnTo>
                  <a:lnTo>
                    <a:pt x="68" y="118"/>
                  </a:lnTo>
                  <a:lnTo>
                    <a:pt x="68" y="118"/>
                  </a:lnTo>
                  <a:lnTo>
                    <a:pt x="76" y="106"/>
                  </a:lnTo>
                  <a:lnTo>
                    <a:pt x="84" y="96"/>
                  </a:lnTo>
                  <a:lnTo>
                    <a:pt x="92" y="88"/>
                  </a:lnTo>
                  <a:lnTo>
                    <a:pt x="104" y="80"/>
                  </a:lnTo>
                  <a:lnTo>
                    <a:pt x="126" y="66"/>
                  </a:lnTo>
                  <a:lnTo>
                    <a:pt x="150" y="52"/>
                  </a:lnTo>
                  <a:lnTo>
                    <a:pt x="150" y="52"/>
                  </a:lnTo>
                  <a:lnTo>
                    <a:pt x="202" y="0"/>
                  </a:lnTo>
                  <a:lnTo>
                    <a:pt x="202" y="0"/>
                  </a:lnTo>
                  <a:lnTo>
                    <a:pt x="210" y="38"/>
                  </a:lnTo>
                  <a:lnTo>
                    <a:pt x="210" y="38"/>
                  </a:lnTo>
                  <a:lnTo>
                    <a:pt x="236" y="38"/>
                  </a:lnTo>
                  <a:lnTo>
                    <a:pt x="236" y="38"/>
                  </a:lnTo>
                  <a:lnTo>
                    <a:pt x="248" y="16"/>
                  </a:lnTo>
                  <a:lnTo>
                    <a:pt x="248" y="16"/>
                  </a:lnTo>
                  <a:lnTo>
                    <a:pt x="268" y="16"/>
                  </a:lnTo>
                  <a:lnTo>
                    <a:pt x="282" y="16"/>
                  </a:lnTo>
                  <a:lnTo>
                    <a:pt x="294" y="12"/>
                  </a:lnTo>
                  <a:lnTo>
                    <a:pt x="294" y="12"/>
                  </a:lnTo>
                  <a:lnTo>
                    <a:pt x="294" y="16"/>
                  </a:lnTo>
                  <a:lnTo>
                    <a:pt x="298" y="22"/>
                  </a:lnTo>
                  <a:lnTo>
                    <a:pt x="308" y="36"/>
                  </a:lnTo>
                  <a:lnTo>
                    <a:pt x="308" y="36"/>
                  </a:lnTo>
                  <a:lnTo>
                    <a:pt x="308" y="80"/>
                  </a:lnTo>
                  <a:lnTo>
                    <a:pt x="308" y="80"/>
                  </a:lnTo>
                  <a:lnTo>
                    <a:pt x="322" y="90"/>
                  </a:lnTo>
                  <a:lnTo>
                    <a:pt x="340" y="100"/>
                  </a:lnTo>
                  <a:lnTo>
                    <a:pt x="360" y="108"/>
                  </a:lnTo>
                  <a:lnTo>
                    <a:pt x="372" y="110"/>
                  </a:lnTo>
                  <a:lnTo>
                    <a:pt x="384" y="110"/>
                  </a:lnTo>
                  <a:lnTo>
                    <a:pt x="384" y="110"/>
                  </a:lnTo>
                  <a:lnTo>
                    <a:pt x="424" y="48"/>
                  </a:lnTo>
                  <a:lnTo>
                    <a:pt x="424" y="48"/>
                  </a:lnTo>
                  <a:lnTo>
                    <a:pt x="432" y="38"/>
                  </a:lnTo>
                  <a:lnTo>
                    <a:pt x="440" y="30"/>
                  </a:lnTo>
                  <a:lnTo>
                    <a:pt x="440" y="30"/>
                  </a:lnTo>
                  <a:lnTo>
                    <a:pt x="452" y="24"/>
                  </a:lnTo>
                  <a:lnTo>
                    <a:pt x="462" y="18"/>
                  </a:lnTo>
                  <a:lnTo>
                    <a:pt x="476" y="16"/>
                  </a:lnTo>
                  <a:lnTo>
                    <a:pt x="492" y="16"/>
                  </a:lnTo>
                  <a:lnTo>
                    <a:pt x="492" y="16"/>
                  </a:lnTo>
                  <a:lnTo>
                    <a:pt x="536" y="34"/>
                  </a:lnTo>
                  <a:lnTo>
                    <a:pt x="536" y="34"/>
                  </a:lnTo>
                  <a:lnTo>
                    <a:pt x="632" y="32"/>
                  </a:lnTo>
                  <a:lnTo>
                    <a:pt x="632" y="32"/>
                  </a:lnTo>
                  <a:lnTo>
                    <a:pt x="640" y="36"/>
                  </a:lnTo>
                  <a:lnTo>
                    <a:pt x="640" y="36"/>
                  </a:lnTo>
                  <a:lnTo>
                    <a:pt x="636" y="40"/>
                  </a:lnTo>
                  <a:lnTo>
                    <a:pt x="636" y="46"/>
                  </a:lnTo>
                  <a:lnTo>
                    <a:pt x="636" y="46"/>
                  </a:lnTo>
                  <a:lnTo>
                    <a:pt x="632" y="76"/>
                  </a:lnTo>
                  <a:lnTo>
                    <a:pt x="632" y="76"/>
                  </a:lnTo>
                  <a:lnTo>
                    <a:pt x="598" y="80"/>
                  </a:lnTo>
                  <a:lnTo>
                    <a:pt x="598" y="80"/>
                  </a:lnTo>
                  <a:lnTo>
                    <a:pt x="570" y="96"/>
                  </a:lnTo>
                  <a:lnTo>
                    <a:pt x="540" y="114"/>
                  </a:lnTo>
                  <a:lnTo>
                    <a:pt x="526" y="124"/>
                  </a:lnTo>
                  <a:lnTo>
                    <a:pt x="514" y="136"/>
                  </a:lnTo>
                  <a:lnTo>
                    <a:pt x="506" y="148"/>
                  </a:lnTo>
                  <a:lnTo>
                    <a:pt x="500" y="160"/>
                  </a:lnTo>
                  <a:lnTo>
                    <a:pt x="500" y="160"/>
                  </a:lnTo>
                  <a:lnTo>
                    <a:pt x="478" y="170"/>
                  </a:lnTo>
                  <a:lnTo>
                    <a:pt x="478" y="170"/>
                  </a:lnTo>
                  <a:lnTo>
                    <a:pt x="472" y="178"/>
                  </a:lnTo>
                  <a:lnTo>
                    <a:pt x="464" y="182"/>
                  </a:lnTo>
                  <a:lnTo>
                    <a:pt x="446" y="188"/>
                  </a:lnTo>
                  <a:lnTo>
                    <a:pt x="446" y="188"/>
                  </a:lnTo>
                  <a:lnTo>
                    <a:pt x="440" y="194"/>
                  </a:lnTo>
                  <a:lnTo>
                    <a:pt x="440" y="194"/>
                  </a:lnTo>
                  <a:lnTo>
                    <a:pt x="438" y="228"/>
                  </a:lnTo>
                  <a:lnTo>
                    <a:pt x="438" y="228"/>
                  </a:lnTo>
                  <a:lnTo>
                    <a:pt x="430" y="240"/>
                  </a:lnTo>
                  <a:lnTo>
                    <a:pt x="418" y="252"/>
                  </a:lnTo>
                  <a:lnTo>
                    <a:pt x="408" y="264"/>
                  </a:lnTo>
                  <a:lnTo>
                    <a:pt x="400" y="276"/>
                  </a:lnTo>
                  <a:lnTo>
                    <a:pt x="400" y="276"/>
                  </a:lnTo>
                  <a:lnTo>
                    <a:pt x="400" y="298"/>
                  </a:lnTo>
                  <a:lnTo>
                    <a:pt x="396" y="312"/>
                  </a:lnTo>
                  <a:lnTo>
                    <a:pt x="390" y="324"/>
                  </a:lnTo>
                  <a:lnTo>
                    <a:pt x="390" y="324"/>
                  </a:lnTo>
                  <a:lnTo>
                    <a:pt x="382" y="324"/>
                  </a:lnTo>
                  <a:lnTo>
                    <a:pt x="374" y="326"/>
                  </a:lnTo>
                  <a:lnTo>
                    <a:pt x="366" y="328"/>
                  </a:lnTo>
                  <a:lnTo>
                    <a:pt x="360" y="332"/>
                  </a:lnTo>
                  <a:lnTo>
                    <a:pt x="350" y="342"/>
                  </a:lnTo>
                  <a:lnTo>
                    <a:pt x="342" y="352"/>
                  </a:lnTo>
                  <a:lnTo>
                    <a:pt x="342" y="352"/>
                  </a:lnTo>
                  <a:lnTo>
                    <a:pt x="338" y="366"/>
                  </a:lnTo>
                  <a:lnTo>
                    <a:pt x="334" y="380"/>
                  </a:lnTo>
                  <a:lnTo>
                    <a:pt x="326" y="394"/>
                  </a:lnTo>
                  <a:lnTo>
                    <a:pt x="322" y="400"/>
                  </a:lnTo>
                  <a:lnTo>
                    <a:pt x="314" y="404"/>
                  </a:lnTo>
                  <a:lnTo>
                    <a:pt x="314" y="404"/>
                  </a:lnTo>
                  <a:lnTo>
                    <a:pt x="314" y="400"/>
                  </a:lnTo>
                  <a:lnTo>
                    <a:pt x="314" y="400"/>
                  </a:lnTo>
                  <a:lnTo>
                    <a:pt x="304" y="392"/>
                  </a:lnTo>
                  <a:lnTo>
                    <a:pt x="304" y="392"/>
                  </a:lnTo>
                  <a:lnTo>
                    <a:pt x="286" y="390"/>
                  </a:lnTo>
                  <a:lnTo>
                    <a:pt x="286" y="390"/>
                  </a:lnTo>
                  <a:lnTo>
                    <a:pt x="274" y="404"/>
                  </a:lnTo>
                  <a:lnTo>
                    <a:pt x="262" y="420"/>
                  </a:lnTo>
                  <a:lnTo>
                    <a:pt x="262" y="420"/>
                  </a:lnTo>
                  <a:lnTo>
                    <a:pt x="250" y="422"/>
                  </a:lnTo>
                  <a:lnTo>
                    <a:pt x="236" y="422"/>
                  </a:lnTo>
                  <a:lnTo>
                    <a:pt x="222" y="420"/>
                  </a:lnTo>
                  <a:lnTo>
                    <a:pt x="214" y="416"/>
                  </a:lnTo>
                  <a:lnTo>
                    <a:pt x="214" y="416"/>
                  </a:lnTo>
                  <a:lnTo>
                    <a:pt x="208" y="404"/>
                  </a:lnTo>
                  <a:lnTo>
                    <a:pt x="208" y="404"/>
                  </a:lnTo>
                  <a:lnTo>
                    <a:pt x="168" y="364"/>
                  </a:lnTo>
                  <a:lnTo>
                    <a:pt x="168" y="364"/>
                  </a:lnTo>
                  <a:lnTo>
                    <a:pt x="142" y="362"/>
                  </a:lnTo>
                  <a:lnTo>
                    <a:pt x="142" y="362"/>
                  </a:lnTo>
                  <a:lnTo>
                    <a:pt x="140" y="370"/>
                  </a:lnTo>
                  <a:lnTo>
                    <a:pt x="138" y="380"/>
                  </a:lnTo>
                  <a:lnTo>
                    <a:pt x="136" y="404"/>
                  </a:lnTo>
                  <a:lnTo>
                    <a:pt x="136" y="404"/>
                  </a:lnTo>
                  <a:lnTo>
                    <a:pt x="126" y="406"/>
                  </a:lnTo>
                  <a:lnTo>
                    <a:pt x="118" y="410"/>
                  </a:lnTo>
                  <a:lnTo>
                    <a:pt x="112" y="414"/>
                  </a:lnTo>
                  <a:lnTo>
                    <a:pt x="108" y="418"/>
                  </a:lnTo>
                  <a:lnTo>
                    <a:pt x="108" y="418"/>
                  </a:lnTo>
                  <a:lnTo>
                    <a:pt x="96" y="420"/>
                  </a:lnTo>
                  <a:lnTo>
                    <a:pt x="86" y="422"/>
                  </a:lnTo>
                  <a:lnTo>
                    <a:pt x="70" y="428"/>
                  </a:lnTo>
                  <a:lnTo>
                    <a:pt x="70" y="42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31"/>
            <p:cNvSpPr/>
            <p:nvPr/>
          </p:nvSpPr>
          <p:spPr bwMode="auto">
            <a:xfrm>
              <a:off x="6020362" y="2845468"/>
              <a:ext cx="436947" cy="666657"/>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6" h="430">
                  <a:moveTo>
                    <a:pt x="106" y="398"/>
                  </a:moveTo>
                  <a:lnTo>
                    <a:pt x="106" y="398"/>
                  </a:lnTo>
                  <a:lnTo>
                    <a:pt x="98" y="364"/>
                  </a:lnTo>
                  <a:lnTo>
                    <a:pt x="98" y="364"/>
                  </a:lnTo>
                  <a:lnTo>
                    <a:pt x="96" y="340"/>
                  </a:lnTo>
                  <a:lnTo>
                    <a:pt x="92" y="318"/>
                  </a:lnTo>
                  <a:lnTo>
                    <a:pt x="86" y="280"/>
                  </a:lnTo>
                  <a:lnTo>
                    <a:pt x="86" y="280"/>
                  </a:lnTo>
                  <a:lnTo>
                    <a:pt x="68" y="258"/>
                  </a:lnTo>
                  <a:lnTo>
                    <a:pt x="52" y="240"/>
                  </a:lnTo>
                  <a:lnTo>
                    <a:pt x="36" y="226"/>
                  </a:lnTo>
                  <a:lnTo>
                    <a:pt x="26" y="214"/>
                  </a:lnTo>
                  <a:lnTo>
                    <a:pt x="26" y="214"/>
                  </a:lnTo>
                  <a:lnTo>
                    <a:pt x="0" y="200"/>
                  </a:lnTo>
                  <a:lnTo>
                    <a:pt x="0" y="200"/>
                  </a:lnTo>
                  <a:lnTo>
                    <a:pt x="4" y="196"/>
                  </a:lnTo>
                  <a:lnTo>
                    <a:pt x="10" y="192"/>
                  </a:lnTo>
                  <a:lnTo>
                    <a:pt x="28" y="186"/>
                  </a:lnTo>
                  <a:lnTo>
                    <a:pt x="68" y="180"/>
                  </a:lnTo>
                  <a:lnTo>
                    <a:pt x="68" y="180"/>
                  </a:lnTo>
                  <a:lnTo>
                    <a:pt x="78" y="170"/>
                  </a:lnTo>
                  <a:lnTo>
                    <a:pt x="84" y="166"/>
                  </a:lnTo>
                  <a:lnTo>
                    <a:pt x="94" y="162"/>
                  </a:lnTo>
                  <a:lnTo>
                    <a:pt x="112" y="160"/>
                  </a:lnTo>
                  <a:lnTo>
                    <a:pt x="112" y="160"/>
                  </a:lnTo>
                  <a:lnTo>
                    <a:pt x="130" y="138"/>
                  </a:lnTo>
                  <a:lnTo>
                    <a:pt x="130" y="138"/>
                  </a:lnTo>
                  <a:lnTo>
                    <a:pt x="128" y="98"/>
                  </a:lnTo>
                  <a:lnTo>
                    <a:pt x="128" y="98"/>
                  </a:lnTo>
                  <a:lnTo>
                    <a:pt x="158" y="42"/>
                  </a:lnTo>
                  <a:lnTo>
                    <a:pt x="158" y="42"/>
                  </a:lnTo>
                  <a:lnTo>
                    <a:pt x="162" y="12"/>
                  </a:lnTo>
                  <a:lnTo>
                    <a:pt x="162" y="12"/>
                  </a:lnTo>
                  <a:lnTo>
                    <a:pt x="170" y="10"/>
                  </a:lnTo>
                  <a:lnTo>
                    <a:pt x="176" y="8"/>
                  </a:lnTo>
                  <a:lnTo>
                    <a:pt x="190" y="2"/>
                  </a:lnTo>
                  <a:lnTo>
                    <a:pt x="198" y="0"/>
                  </a:lnTo>
                  <a:lnTo>
                    <a:pt x="204" y="0"/>
                  </a:lnTo>
                  <a:lnTo>
                    <a:pt x="212" y="2"/>
                  </a:lnTo>
                  <a:lnTo>
                    <a:pt x="220" y="6"/>
                  </a:lnTo>
                  <a:lnTo>
                    <a:pt x="220" y="6"/>
                  </a:lnTo>
                  <a:lnTo>
                    <a:pt x="226" y="22"/>
                  </a:lnTo>
                  <a:lnTo>
                    <a:pt x="226" y="22"/>
                  </a:lnTo>
                  <a:lnTo>
                    <a:pt x="218" y="40"/>
                  </a:lnTo>
                  <a:lnTo>
                    <a:pt x="212" y="58"/>
                  </a:lnTo>
                  <a:lnTo>
                    <a:pt x="212" y="58"/>
                  </a:lnTo>
                  <a:lnTo>
                    <a:pt x="198" y="74"/>
                  </a:lnTo>
                  <a:lnTo>
                    <a:pt x="196" y="82"/>
                  </a:lnTo>
                  <a:lnTo>
                    <a:pt x="192" y="90"/>
                  </a:lnTo>
                  <a:lnTo>
                    <a:pt x="192" y="108"/>
                  </a:lnTo>
                  <a:lnTo>
                    <a:pt x="194" y="132"/>
                  </a:lnTo>
                  <a:lnTo>
                    <a:pt x="194" y="132"/>
                  </a:lnTo>
                  <a:lnTo>
                    <a:pt x="232" y="138"/>
                  </a:lnTo>
                  <a:lnTo>
                    <a:pt x="232" y="138"/>
                  </a:lnTo>
                  <a:lnTo>
                    <a:pt x="238" y="146"/>
                  </a:lnTo>
                  <a:lnTo>
                    <a:pt x="248" y="154"/>
                  </a:lnTo>
                  <a:lnTo>
                    <a:pt x="260" y="164"/>
                  </a:lnTo>
                  <a:lnTo>
                    <a:pt x="268" y="168"/>
                  </a:lnTo>
                  <a:lnTo>
                    <a:pt x="276" y="170"/>
                  </a:lnTo>
                  <a:lnTo>
                    <a:pt x="276" y="170"/>
                  </a:lnTo>
                  <a:lnTo>
                    <a:pt x="274" y="176"/>
                  </a:lnTo>
                  <a:lnTo>
                    <a:pt x="270" y="184"/>
                  </a:lnTo>
                  <a:lnTo>
                    <a:pt x="264" y="192"/>
                  </a:lnTo>
                  <a:lnTo>
                    <a:pt x="258" y="198"/>
                  </a:lnTo>
                  <a:lnTo>
                    <a:pt x="258" y="198"/>
                  </a:lnTo>
                  <a:lnTo>
                    <a:pt x="252" y="206"/>
                  </a:lnTo>
                  <a:lnTo>
                    <a:pt x="244" y="214"/>
                  </a:lnTo>
                  <a:lnTo>
                    <a:pt x="228" y="226"/>
                  </a:lnTo>
                  <a:lnTo>
                    <a:pt x="228" y="226"/>
                  </a:lnTo>
                  <a:lnTo>
                    <a:pt x="216" y="228"/>
                  </a:lnTo>
                  <a:lnTo>
                    <a:pt x="206" y="228"/>
                  </a:lnTo>
                  <a:lnTo>
                    <a:pt x="202" y="232"/>
                  </a:lnTo>
                  <a:lnTo>
                    <a:pt x="200" y="236"/>
                  </a:lnTo>
                  <a:lnTo>
                    <a:pt x="202" y="248"/>
                  </a:lnTo>
                  <a:lnTo>
                    <a:pt x="200" y="258"/>
                  </a:lnTo>
                  <a:lnTo>
                    <a:pt x="198" y="270"/>
                  </a:lnTo>
                  <a:lnTo>
                    <a:pt x="198" y="270"/>
                  </a:lnTo>
                  <a:lnTo>
                    <a:pt x="188" y="284"/>
                  </a:lnTo>
                  <a:lnTo>
                    <a:pt x="182" y="296"/>
                  </a:lnTo>
                  <a:lnTo>
                    <a:pt x="180" y="308"/>
                  </a:lnTo>
                  <a:lnTo>
                    <a:pt x="178" y="332"/>
                  </a:lnTo>
                  <a:lnTo>
                    <a:pt x="178" y="332"/>
                  </a:lnTo>
                  <a:lnTo>
                    <a:pt x="194" y="346"/>
                  </a:lnTo>
                  <a:lnTo>
                    <a:pt x="194" y="346"/>
                  </a:lnTo>
                  <a:lnTo>
                    <a:pt x="202" y="348"/>
                  </a:lnTo>
                  <a:lnTo>
                    <a:pt x="214" y="352"/>
                  </a:lnTo>
                  <a:lnTo>
                    <a:pt x="218" y="358"/>
                  </a:lnTo>
                  <a:lnTo>
                    <a:pt x="222" y="364"/>
                  </a:lnTo>
                  <a:lnTo>
                    <a:pt x="224" y="372"/>
                  </a:lnTo>
                  <a:lnTo>
                    <a:pt x="222" y="382"/>
                  </a:lnTo>
                  <a:lnTo>
                    <a:pt x="222" y="382"/>
                  </a:lnTo>
                  <a:lnTo>
                    <a:pt x="216" y="394"/>
                  </a:lnTo>
                  <a:lnTo>
                    <a:pt x="216" y="394"/>
                  </a:lnTo>
                  <a:lnTo>
                    <a:pt x="198" y="400"/>
                  </a:lnTo>
                  <a:lnTo>
                    <a:pt x="184" y="406"/>
                  </a:lnTo>
                  <a:lnTo>
                    <a:pt x="184" y="406"/>
                  </a:lnTo>
                  <a:lnTo>
                    <a:pt x="160" y="426"/>
                  </a:lnTo>
                  <a:lnTo>
                    <a:pt x="154" y="430"/>
                  </a:lnTo>
                  <a:lnTo>
                    <a:pt x="148" y="430"/>
                  </a:lnTo>
                  <a:lnTo>
                    <a:pt x="142" y="428"/>
                  </a:lnTo>
                  <a:lnTo>
                    <a:pt x="134" y="422"/>
                  </a:lnTo>
                  <a:lnTo>
                    <a:pt x="106" y="398"/>
                  </a:lnTo>
                  <a:lnTo>
                    <a:pt x="106" y="39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32"/>
            <p:cNvSpPr/>
            <p:nvPr/>
          </p:nvSpPr>
          <p:spPr bwMode="auto">
            <a:xfrm>
              <a:off x="7318536" y="2157105"/>
              <a:ext cx="848562" cy="119068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36" h="768">
                  <a:moveTo>
                    <a:pt x="192" y="768"/>
                  </a:moveTo>
                  <a:lnTo>
                    <a:pt x="192" y="768"/>
                  </a:lnTo>
                  <a:lnTo>
                    <a:pt x="178" y="754"/>
                  </a:lnTo>
                  <a:lnTo>
                    <a:pt x="178" y="754"/>
                  </a:lnTo>
                  <a:lnTo>
                    <a:pt x="108" y="754"/>
                  </a:lnTo>
                  <a:lnTo>
                    <a:pt x="108" y="754"/>
                  </a:lnTo>
                  <a:lnTo>
                    <a:pt x="44" y="740"/>
                  </a:lnTo>
                  <a:lnTo>
                    <a:pt x="44" y="740"/>
                  </a:lnTo>
                  <a:lnTo>
                    <a:pt x="32" y="730"/>
                  </a:lnTo>
                  <a:lnTo>
                    <a:pt x="22" y="720"/>
                  </a:lnTo>
                  <a:lnTo>
                    <a:pt x="16" y="712"/>
                  </a:lnTo>
                  <a:lnTo>
                    <a:pt x="14" y="708"/>
                  </a:lnTo>
                  <a:lnTo>
                    <a:pt x="14" y="708"/>
                  </a:lnTo>
                  <a:lnTo>
                    <a:pt x="52" y="664"/>
                  </a:lnTo>
                  <a:lnTo>
                    <a:pt x="52" y="664"/>
                  </a:lnTo>
                  <a:lnTo>
                    <a:pt x="62" y="630"/>
                  </a:lnTo>
                  <a:lnTo>
                    <a:pt x="62" y="630"/>
                  </a:lnTo>
                  <a:lnTo>
                    <a:pt x="66" y="608"/>
                  </a:lnTo>
                  <a:lnTo>
                    <a:pt x="64" y="588"/>
                  </a:lnTo>
                  <a:lnTo>
                    <a:pt x="58" y="572"/>
                  </a:lnTo>
                  <a:lnTo>
                    <a:pt x="50" y="558"/>
                  </a:lnTo>
                  <a:lnTo>
                    <a:pt x="42" y="544"/>
                  </a:lnTo>
                  <a:lnTo>
                    <a:pt x="30" y="532"/>
                  </a:lnTo>
                  <a:lnTo>
                    <a:pt x="6" y="508"/>
                  </a:lnTo>
                  <a:lnTo>
                    <a:pt x="6" y="508"/>
                  </a:lnTo>
                  <a:lnTo>
                    <a:pt x="6" y="494"/>
                  </a:lnTo>
                  <a:lnTo>
                    <a:pt x="10" y="482"/>
                  </a:lnTo>
                  <a:lnTo>
                    <a:pt x="16" y="474"/>
                  </a:lnTo>
                  <a:lnTo>
                    <a:pt x="22" y="464"/>
                  </a:lnTo>
                  <a:lnTo>
                    <a:pt x="32" y="458"/>
                  </a:lnTo>
                  <a:lnTo>
                    <a:pt x="40" y="450"/>
                  </a:lnTo>
                  <a:lnTo>
                    <a:pt x="62" y="438"/>
                  </a:lnTo>
                  <a:lnTo>
                    <a:pt x="62" y="438"/>
                  </a:lnTo>
                  <a:lnTo>
                    <a:pt x="78" y="412"/>
                  </a:lnTo>
                  <a:lnTo>
                    <a:pt x="78" y="412"/>
                  </a:lnTo>
                  <a:lnTo>
                    <a:pt x="78" y="382"/>
                  </a:lnTo>
                  <a:lnTo>
                    <a:pt x="78" y="382"/>
                  </a:lnTo>
                  <a:lnTo>
                    <a:pt x="64" y="362"/>
                  </a:lnTo>
                  <a:lnTo>
                    <a:pt x="52" y="346"/>
                  </a:lnTo>
                  <a:lnTo>
                    <a:pt x="40" y="334"/>
                  </a:lnTo>
                  <a:lnTo>
                    <a:pt x="26" y="322"/>
                  </a:lnTo>
                  <a:lnTo>
                    <a:pt x="26" y="322"/>
                  </a:lnTo>
                  <a:lnTo>
                    <a:pt x="18" y="320"/>
                  </a:lnTo>
                  <a:lnTo>
                    <a:pt x="18" y="320"/>
                  </a:lnTo>
                  <a:lnTo>
                    <a:pt x="18" y="316"/>
                  </a:lnTo>
                  <a:lnTo>
                    <a:pt x="18" y="316"/>
                  </a:lnTo>
                  <a:lnTo>
                    <a:pt x="38" y="300"/>
                  </a:lnTo>
                  <a:lnTo>
                    <a:pt x="38" y="300"/>
                  </a:lnTo>
                  <a:lnTo>
                    <a:pt x="44" y="288"/>
                  </a:lnTo>
                  <a:lnTo>
                    <a:pt x="46" y="282"/>
                  </a:lnTo>
                  <a:lnTo>
                    <a:pt x="48" y="276"/>
                  </a:lnTo>
                  <a:lnTo>
                    <a:pt x="48" y="276"/>
                  </a:lnTo>
                  <a:lnTo>
                    <a:pt x="24" y="256"/>
                  </a:lnTo>
                  <a:lnTo>
                    <a:pt x="24" y="256"/>
                  </a:lnTo>
                  <a:lnTo>
                    <a:pt x="24" y="236"/>
                  </a:lnTo>
                  <a:lnTo>
                    <a:pt x="24" y="236"/>
                  </a:lnTo>
                  <a:lnTo>
                    <a:pt x="10" y="220"/>
                  </a:lnTo>
                  <a:lnTo>
                    <a:pt x="0" y="208"/>
                  </a:lnTo>
                  <a:lnTo>
                    <a:pt x="0" y="208"/>
                  </a:lnTo>
                  <a:lnTo>
                    <a:pt x="0" y="164"/>
                  </a:lnTo>
                  <a:lnTo>
                    <a:pt x="0" y="164"/>
                  </a:lnTo>
                  <a:lnTo>
                    <a:pt x="16" y="146"/>
                  </a:lnTo>
                  <a:lnTo>
                    <a:pt x="16" y="146"/>
                  </a:lnTo>
                  <a:lnTo>
                    <a:pt x="22" y="144"/>
                  </a:lnTo>
                  <a:lnTo>
                    <a:pt x="28" y="142"/>
                  </a:lnTo>
                  <a:lnTo>
                    <a:pt x="34" y="140"/>
                  </a:lnTo>
                  <a:lnTo>
                    <a:pt x="34" y="140"/>
                  </a:lnTo>
                  <a:lnTo>
                    <a:pt x="34" y="94"/>
                  </a:lnTo>
                  <a:lnTo>
                    <a:pt x="34" y="94"/>
                  </a:lnTo>
                  <a:lnTo>
                    <a:pt x="44" y="84"/>
                  </a:lnTo>
                  <a:lnTo>
                    <a:pt x="50" y="80"/>
                  </a:lnTo>
                  <a:lnTo>
                    <a:pt x="58" y="78"/>
                  </a:lnTo>
                  <a:lnTo>
                    <a:pt x="58" y="78"/>
                  </a:lnTo>
                  <a:lnTo>
                    <a:pt x="64" y="82"/>
                  </a:lnTo>
                  <a:lnTo>
                    <a:pt x="70" y="88"/>
                  </a:lnTo>
                  <a:lnTo>
                    <a:pt x="76" y="98"/>
                  </a:lnTo>
                  <a:lnTo>
                    <a:pt x="78" y="104"/>
                  </a:lnTo>
                  <a:lnTo>
                    <a:pt x="80" y="112"/>
                  </a:lnTo>
                  <a:lnTo>
                    <a:pt x="80" y="112"/>
                  </a:lnTo>
                  <a:lnTo>
                    <a:pt x="72" y="118"/>
                  </a:lnTo>
                  <a:lnTo>
                    <a:pt x="68" y="124"/>
                  </a:lnTo>
                  <a:lnTo>
                    <a:pt x="68" y="130"/>
                  </a:lnTo>
                  <a:lnTo>
                    <a:pt x="70" y="136"/>
                  </a:lnTo>
                  <a:lnTo>
                    <a:pt x="76" y="142"/>
                  </a:lnTo>
                  <a:lnTo>
                    <a:pt x="82" y="150"/>
                  </a:lnTo>
                  <a:lnTo>
                    <a:pt x="98" y="164"/>
                  </a:lnTo>
                  <a:lnTo>
                    <a:pt x="98" y="164"/>
                  </a:lnTo>
                  <a:lnTo>
                    <a:pt x="108" y="164"/>
                  </a:lnTo>
                  <a:lnTo>
                    <a:pt x="108" y="164"/>
                  </a:lnTo>
                  <a:lnTo>
                    <a:pt x="124" y="154"/>
                  </a:lnTo>
                  <a:lnTo>
                    <a:pt x="124" y="154"/>
                  </a:lnTo>
                  <a:lnTo>
                    <a:pt x="124" y="148"/>
                  </a:lnTo>
                  <a:lnTo>
                    <a:pt x="128" y="142"/>
                  </a:lnTo>
                  <a:lnTo>
                    <a:pt x="132" y="138"/>
                  </a:lnTo>
                  <a:lnTo>
                    <a:pt x="136" y="134"/>
                  </a:lnTo>
                  <a:lnTo>
                    <a:pt x="148" y="126"/>
                  </a:lnTo>
                  <a:lnTo>
                    <a:pt x="162" y="120"/>
                  </a:lnTo>
                  <a:lnTo>
                    <a:pt x="162" y="120"/>
                  </a:lnTo>
                  <a:lnTo>
                    <a:pt x="170" y="110"/>
                  </a:lnTo>
                  <a:lnTo>
                    <a:pt x="180" y="106"/>
                  </a:lnTo>
                  <a:lnTo>
                    <a:pt x="190" y="104"/>
                  </a:lnTo>
                  <a:lnTo>
                    <a:pt x="202" y="102"/>
                  </a:lnTo>
                  <a:lnTo>
                    <a:pt x="228" y="100"/>
                  </a:lnTo>
                  <a:lnTo>
                    <a:pt x="240" y="98"/>
                  </a:lnTo>
                  <a:lnTo>
                    <a:pt x="252" y="92"/>
                  </a:lnTo>
                  <a:lnTo>
                    <a:pt x="252" y="92"/>
                  </a:lnTo>
                  <a:lnTo>
                    <a:pt x="250" y="40"/>
                  </a:lnTo>
                  <a:lnTo>
                    <a:pt x="250" y="40"/>
                  </a:lnTo>
                  <a:lnTo>
                    <a:pt x="258" y="30"/>
                  </a:lnTo>
                  <a:lnTo>
                    <a:pt x="266" y="22"/>
                  </a:lnTo>
                  <a:lnTo>
                    <a:pt x="288" y="8"/>
                  </a:lnTo>
                  <a:lnTo>
                    <a:pt x="288" y="8"/>
                  </a:lnTo>
                  <a:lnTo>
                    <a:pt x="296" y="2"/>
                  </a:lnTo>
                  <a:lnTo>
                    <a:pt x="304" y="0"/>
                  </a:lnTo>
                  <a:lnTo>
                    <a:pt x="310" y="0"/>
                  </a:lnTo>
                  <a:lnTo>
                    <a:pt x="314" y="4"/>
                  </a:lnTo>
                  <a:lnTo>
                    <a:pt x="318" y="10"/>
                  </a:lnTo>
                  <a:lnTo>
                    <a:pt x="322" y="18"/>
                  </a:lnTo>
                  <a:lnTo>
                    <a:pt x="332" y="40"/>
                  </a:lnTo>
                  <a:lnTo>
                    <a:pt x="332" y="40"/>
                  </a:lnTo>
                  <a:lnTo>
                    <a:pt x="370" y="100"/>
                  </a:lnTo>
                  <a:lnTo>
                    <a:pt x="370" y="100"/>
                  </a:lnTo>
                  <a:lnTo>
                    <a:pt x="372" y="112"/>
                  </a:lnTo>
                  <a:lnTo>
                    <a:pt x="374" y="122"/>
                  </a:lnTo>
                  <a:lnTo>
                    <a:pt x="378" y="128"/>
                  </a:lnTo>
                  <a:lnTo>
                    <a:pt x="382" y="132"/>
                  </a:lnTo>
                  <a:lnTo>
                    <a:pt x="388" y="136"/>
                  </a:lnTo>
                  <a:lnTo>
                    <a:pt x="398" y="140"/>
                  </a:lnTo>
                  <a:lnTo>
                    <a:pt x="398" y="140"/>
                  </a:lnTo>
                  <a:lnTo>
                    <a:pt x="424" y="138"/>
                  </a:lnTo>
                  <a:lnTo>
                    <a:pt x="442" y="138"/>
                  </a:lnTo>
                  <a:lnTo>
                    <a:pt x="458" y="140"/>
                  </a:lnTo>
                  <a:lnTo>
                    <a:pt x="458" y="140"/>
                  </a:lnTo>
                  <a:lnTo>
                    <a:pt x="450" y="146"/>
                  </a:lnTo>
                  <a:lnTo>
                    <a:pt x="444" y="152"/>
                  </a:lnTo>
                  <a:lnTo>
                    <a:pt x="436" y="158"/>
                  </a:lnTo>
                  <a:lnTo>
                    <a:pt x="430" y="166"/>
                  </a:lnTo>
                  <a:lnTo>
                    <a:pt x="430" y="166"/>
                  </a:lnTo>
                  <a:lnTo>
                    <a:pt x="430" y="178"/>
                  </a:lnTo>
                  <a:lnTo>
                    <a:pt x="430" y="188"/>
                  </a:lnTo>
                  <a:lnTo>
                    <a:pt x="432" y="192"/>
                  </a:lnTo>
                  <a:lnTo>
                    <a:pt x="436" y="198"/>
                  </a:lnTo>
                  <a:lnTo>
                    <a:pt x="440" y="204"/>
                  </a:lnTo>
                  <a:lnTo>
                    <a:pt x="448" y="210"/>
                  </a:lnTo>
                  <a:lnTo>
                    <a:pt x="448" y="210"/>
                  </a:lnTo>
                  <a:lnTo>
                    <a:pt x="458" y="212"/>
                  </a:lnTo>
                  <a:lnTo>
                    <a:pt x="466" y="216"/>
                  </a:lnTo>
                  <a:lnTo>
                    <a:pt x="482" y="226"/>
                  </a:lnTo>
                  <a:lnTo>
                    <a:pt x="500" y="238"/>
                  </a:lnTo>
                  <a:lnTo>
                    <a:pt x="520" y="250"/>
                  </a:lnTo>
                  <a:lnTo>
                    <a:pt x="520" y="250"/>
                  </a:lnTo>
                  <a:lnTo>
                    <a:pt x="536" y="264"/>
                  </a:lnTo>
                  <a:lnTo>
                    <a:pt x="536" y="264"/>
                  </a:lnTo>
                  <a:lnTo>
                    <a:pt x="488" y="330"/>
                  </a:lnTo>
                  <a:lnTo>
                    <a:pt x="488" y="330"/>
                  </a:lnTo>
                  <a:lnTo>
                    <a:pt x="486" y="336"/>
                  </a:lnTo>
                  <a:lnTo>
                    <a:pt x="482" y="344"/>
                  </a:lnTo>
                  <a:lnTo>
                    <a:pt x="476" y="352"/>
                  </a:lnTo>
                  <a:lnTo>
                    <a:pt x="468" y="358"/>
                  </a:lnTo>
                  <a:lnTo>
                    <a:pt x="450" y="370"/>
                  </a:lnTo>
                  <a:lnTo>
                    <a:pt x="436" y="376"/>
                  </a:lnTo>
                  <a:lnTo>
                    <a:pt x="436" y="376"/>
                  </a:lnTo>
                  <a:lnTo>
                    <a:pt x="416" y="380"/>
                  </a:lnTo>
                  <a:lnTo>
                    <a:pt x="398" y="384"/>
                  </a:lnTo>
                  <a:lnTo>
                    <a:pt x="398" y="384"/>
                  </a:lnTo>
                  <a:lnTo>
                    <a:pt x="382" y="372"/>
                  </a:lnTo>
                  <a:lnTo>
                    <a:pt x="370" y="360"/>
                  </a:lnTo>
                  <a:lnTo>
                    <a:pt x="360" y="348"/>
                  </a:lnTo>
                  <a:lnTo>
                    <a:pt x="350" y="340"/>
                  </a:lnTo>
                  <a:lnTo>
                    <a:pt x="350" y="340"/>
                  </a:lnTo>
                  <a:lnTo>
                    <a:pt x="346" y="332"/>
                  </a:lnTo>
                  <a:lnTo>
                    <a:pt x="346" y="324"/>
                  </a:lnTo>
                  <a:lnTo>
                    <a:pt x="346" y="308"/>
                  </a:lnTo>
                  <a:lnTo>
                    <a:pt x="344" y="294"/>
                  </a:lnTo>
                  <a:lnTo>
                    <a:pt x="344" y="288"/>
                  </a:lnTo>
                  <a:lnTo>
                    <a:pt x="342" y="284"/>
                  </a:lnTo>
                  <a:lnTo>
                    <a:pt x="342" y="284"/>
                  </a:lnTo>
                  <a:lnTo>
                    <a:pt x="310" y="272"/>
                  </a:lnTo>
                  <a:lnTo>
                    <a:pt x="310" y="272"/>
                  </a:lnTo>
                  <a:lnTo>
                    <a:pt x="310" y="252"/>
                  </a:lnTo>
                  <a:lnTo>
                    <a:pt x="312" y="232"/>
                  </a:lnTo>
                  <a:lnTo>
                    <a:pt x="314" y="214"/>
                  </a:lnTo>
                  <a:lnTo>
                    <a:pt x="314" y="202"/>
                  </a:lnTo>
                  <a:lnTo>
                    <a:pt x="314" y="202"/>
                  </a:lnTo>
                  <a:lnTo>
                    <a:pt x="294" y="200"/>
                  </a:lnTo>
                  <a:lnTo>
                    <a:pt x="278" y="198"/>
                  </a:lnTo>
                  <a:lnTo>
                    <a:pt x="270" y="196"/>
                  </a:lnTo>
                  <a:lnTo>
                    <a:pt x="264" y="192"/>
                  </a:lnTo>
                  <a:lnTo>
                    <a:pt x="260" y="188"/>
                  </a:lnTo>
                  <a:lnTo>
                    <a:pt x="258" y="184"/>
                  </a:lnTo>
                  <a:lnTo>
                    <a:pt x="258" y="184"/>
                  </a:lnTo>
                  <a:lnTo>
                    <a:pt x="238" y="184"/>
                  </a:lnTo>
                  <a:lnTo>
                    <a:pt x="232" y="184"/>
                  </a:lnTo>
                  <a:lnTo>
                    <a:pt x="228" y="186"/>
                  </a:lnTo>
                  <a:lnTo>
                    <a:pt x="226" y="190"/>
                  </a:lnTo>
                  <a:lnTo>
                    <a:pt x="224" y="196"/>
                  </a:lnTo>
                  <a:lnTo>
                    <a:pt x="220" y="214"/>
                  </a:lnTo>
                  <a:lnTo>
                    <a:pt x="220" y="214"/>
                  </a:lnTo>
                  <a:lnTo>
                    <a:pt x="206" y="220"/>
                  </a:lnTo>
                  <a:lnTo>
                    <a:pt x="194" y="228"/>
                  </a:lnTo>
                  <a:lnTo>
                    <a:pt x="172" y="244"/>
                  </a:lnTo>
                  <a:lnTo>
                    <a:pt x="172" y="244"/>
                  </a:lnTo>
                  <a:lnTo>
                    <a:pt x="172" y="250"/>
                  </a:lnTo>
                  <a:lnTo>
                    <a:pt x="174" y="258"/>
                  </a:lnTo>
                  <a:lnTo>
                    <a:pt x="178" y="266"/>
                  </a:lnTo>
                  <a:lnTo>
                    <a:pt x="184" y="278"/>
                  </a:lnTo>
                  <a:lnTo>
                    <a:pt x="184" y="278"/>
                  </a:lnTo>
                  <a:lnTo>
                    <a:pt x="182" y="286"/>
                  </a:lnTo>
                  <a:lnTo>
                    <a:pt x="176" y="292"/>
                  </a:lnTo>
                  <a:lnTo>
                    <a:pt x="172" y="298"/>
                  </a:lnTo>
                  <a:lnTo>
                    <a:pt x="164" y="300"/>
                  </a:lnTo>
                  <a:lnTo>
                    <a:pt x="152" y="306"/>
                  </a:lnTo>
                  <a:lnTo>
                    <a:pt x="146" y="310"/>
                  </a:lnTo>
                  <a:lnTo>
                    <a:pt x="142" y="314"/>
                  </a:lnTo>
                  <a:lnTo>
                    <a:pt x="142" y="314"/>
                  </a:lnTo>
                  <a:lnTo>
                    <a:pt x="142" y="326"/>
                  </a:lnTo>
                  <a:lnTo>
                    <a:pt x="140" y="338"/>
                  </a:lnTo>
                  <a:lnTo>
                    <a:pt x="138" y="350"/>
                  </a:lnTo>
                  <a:lnTo>
                    <a:pt x="140" y="356"/>
                  </a:lnTo>
                  <a:lnTo>
                    <a:pt x="142" y="360"/>
                  </a:lnTo>
                  <a:lnTo>
                    <a:pt x="142" y="360"/>
                  </a:lnTo>
                  <a:lnTo>
                    <a:pt x="206" y="360"/>
                  </a:lnTo>
                  <a:lnTo>
                    <a:pt x="206" y="360"/>
                  </a:lnTo>
                  <a:lnTo>
                    <a:pt x="214" y="352"/>
                  </a:lnTo>
                  <a:lnTo>
                    <a:pt x="222" y="346"/>
                  </a:lnTo>
                  <a:lnTo>
                    <a:pt x="228" y="342"/>
                  </a:lnTo>
                  <a:lnTo>
                    <a:pt x="234" y="342"/>
                  </a:lnTo>
                  <a:lnTo>
                    <a:pt x="242" y="340"/>
                  </a:lnTo>
                  <a:lnTo>
                    <a:pt x="252" y="342"/>
                  </a:lnTo>
                  <a:lnTo>
                    <a:pt x="252" y="342"/>
                  </a:lnTo>
                  <a:lnTo>
                    <a:pt x="256" y="348"/>
                  </a:lnTo>
                  <a:lnTo>
                    <a:pt x="260" y="350"/>
                  </a:lnTo>
                  <a:lnTo>
                    <a:pt x="266" y="356"/>
                  </a:lnTo>
                  <a:lnTo>
                    <a:pt x="274" y="360"/>
                  </a:lnTo>
                  <a:lnTo>
                    <a:pt x="274" y="360"/>
                  </a:lnTo>
                  <a:lnTo>
                    <a:pt x="282" y="378"/>
                  </a:lnTo>
                  <a:lnTo>
                    <a:pt x="282" y="378"/>
                  </a:lnTo>
                  <a:lnTo>
                    <a:pt x="290" y="422"/>
                  </a:lnTo>
                  <a:lnTo>
                    <a:pt x="290" y="422"/>
                  </a:lnTo>
                  <a:lnTo>
                    <a:pt x="300" y="436"/>
                  </a:lnTo>
                  <a:lnTo>
                    <a:pt x="314" y="448"/>
                  </a:lnTo>
                  <a:lnTo>
                    <a:pt x="330" y="460"/>
                  </a:lnTo>
                  <a:lnTo>
                    <a:pt x="340" y="464"/>
                  </a:lnTo>
                  <a:lnTo>
                    <a:pt x="352" y="468"/>
                  </a:lnTo>
                  <a:lnTo>
                    <a:pt x="352" y="468"/>
                  </a:lnTo>
                  <a:lnTo>
                    <a:pt x="372" y="502"/>
                  </a:lnTo>
                  <a:lnTo>
                    <a:pt x="372" y="502"/>
                  </a:lnTo>
                  <a:lnTo>
                    <a:pt x="368" y="502"/>
                  </a:lnTo>
                  <a:lnTo>
                    <a:pt x="362" y="504"/>
                  </a:lnTo>
                  <a:lnTo>
                    <a:pt x="354" y="512"/>
                  </a:lnTo>
                  <a:lnTo>
                    <a:pt x="346" y="520"/>
                  </a:lnTo>
                  <a:lnTo>
                    <a:pt x="340" y="526"/>
                  </a:lnTo>
                  <a:lnTo>
                    <a:pt x="340" y="526"/>
                  </a:lnTo>
                  <a:lnTo>
                    <a:pt x="336" y="534"/>
                  </a:lnTo>
                  <a:lnTo>
                    <a:pt x="328" y="540"/>
                  </a:lnTo>
                  <a:lnTo>
                    <a:pt x="312" y="554"/>
                  </a:lnTo>
                  <a:lnTo>
                    <a:pt x="296" y="564"/>
                  </a:lnTo>
                  <a:lnTo>
                    <a:pt x="280" y="570"/>
                  </a:lnTo>
                  <a:lnTo>
                    <a:pt x="280" y="570"/>
                  </a:lnTo>
                  <a:lnTo>
                    <a:pt x="266" y="582"/>
                  </a:lnTo>
                  <a:lnTo>
                    <a:pt x="254" y="592"/>
                  </a:lnTo>
                  <a:lnTo>
                    <a:pt x="244" y="606"/>
                  </a:lnTo>
                  <a:lnTo>
                    <a:pt x="234" y="620"/>
                  </a:lnTo>
                  <a:lnTo>
                    <a:pt x="234" y="620"/>
                  </a:lnTo>
                  <a:lnTo>
                    <a:pt x="202" y="650"/>
                  </a:lnTo>
                  <a:lnTo>
                    <a:pt x="190" y="662"/>
                  </a:lnTo>
                  <a:lnTo>
                    <a:pt x="182" y="676"/>
                  </a:lnTo>
                  <a:lnTo>
                    <a:pt x="176" y="690"/>
                  </a:lnTo>
                  <a:lnTo>
                    <a:pt x="176" y="708"/>
                  </a:lnTo>
                  <a:lnTo>
                    <a:pt x="180" y="730"/>
                  </a:lnTo>
                  <a:lnTo>
                    <a:pt x="190" y="756"/>
                  </a:lnTo>
                  <a:lnTo>
                    <a:pt x="190" y="756"/>
                  </a:lnTo>
                  <a:lnTo>
                    <a:pt x="192" y="768"/>
                  </a:lnTo>
                  <a:lnTo>
                    <a:pt x="192" y="76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33"/>
            <p:cNvSpPr/>
            <p:nvPr/>
          </p:nvSpPr>
          <p:spPr bwMode="auto">
            <a:xfrm>
              <a:off x="1780718" y="926115"/>
              <a:ext cx="3134614" cy="2350354"/>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0" h="1516">
                  <a:moveTo>
                    <a:pt x="1416" y="1516"/>
                  </a:moveTo>
                  <a:lnTo>
                    <a:pt x="1416" y="1516"/>
                  </a:lnTo>
                  <a:lnTo>
                    <a:pt x="1402" y="1508"/>
                  </a:lnTo>
                  <a:lnTo>
                    <a:pt x="1402" y="1508"/>
                  </a:lnTo>
                  <a:lnTo>
                    <a:pt x="1378" y="1484"/>
                  </a:lnTo>
                  <a:lnTo>
                    <a:pt x="1378" y="1484"/>
                  </a:lnTo>
                  <a:lnTo>
                    <a:pt x="1362" y="1484"/>
                  </a:lnTo>
                  <a:lnTo>
                    <a:pt x="1352" y="1484"/>
                  </a:lnTo>
                  <a:lnTo>
                    <a:pt x="1348" y="1486"/>
                  </a:lnTo>
                  <a:lnTo>
                    <a:pt x="1346" y="1488"/>
                  </a:lnTo>
                  <a:lnTo>
                    <a:pt x="1340" y="1502"/>
                  </a:lnTo>
                  <a:lnTo>
                    <a:pt x="1340" y="1502"/>
                  </a:lnTo>
                  <a:lnTo>
                    <a:pt x="1330" y="1498"/>
                  </a:lnTo>
                  <a:lnTo>
                    <a:pt x="1330" y="1498"/>
                  </a:lnTo>
                  <a:lnTo>
                    <a:pt x="1304" y="1500"/>
                  </a:lnTo>
                  <a:lnTo>
                    <a:pt x="1304" y="1500"/>
                  </a:lnTo>
                  <a:lnTo>
                    <a:pt x="1298" y="1490"/>
                  </a:lnTo>
                  <a:lnTo>
                    <a:pt x="1296" y="1480"/>
                  </a:lnTo>
                  <a:lnTo>
                    <a:pt x="1294" y="1466"/>
                  </a:lnTo>
                  <a:lnTo>
                    <a:pt x="1294" y="1466"/>
                  </a:lnTo>
                  <a:lnTo>
                    <a:pt x="1276" y="1458"/>
                  </a:lnTo>
                  <a:lnTo>
                    <a:pt x="1276" y="1458"/>
                  </a:lnTo>
                  <a:lnTo>
                    <a:pt x="1252" y="1438"/>
                  </a:lnTo>
                  <a:lnTo>
                    <a:pt x="1242" y="1430"/>
                  </a:lnTo>
                  <a:lnTo>
                    <a:pt x="1230" y="1424"/>
                  </a:lnTo>
                  <a:lnTo>
                    <a:pt x="1218" y="1420"/>
                  </a:lnTo>
                  <a:lnTo>
                    <a:pt x="1206" y="1418"/>
                  </a:lnTo>
                  <a:lnTo>
                    <a:pt x="1194" y="1418"/>
                  </a:lnTo>
                  <a:lnTo>
                    <a:pt x="1180" y="1422"/>
                  </a:lnTo>
                  <a:lnTo>
                    <a:pt x="1180" y="1422"/>
                  </a:lnTo>
                  <a:lnTo>
                    <a:pt x="1142" y="1428"/>
                  </a:lnTo>
                  <a:lnTo>
                    <a:pt x="1122" y="1428"/>
                  </a:lnTo>
                  <a:lnTo>
                    <a:pt x="1104" y="1428"/>
                  </a:lnTo>
                  <a:lnTo>
                    <a:pt x="1104" y="1428"/>
                  </a:lnTo>
                  <a:lnTo>
                    <a:pt x="1068" y="1416"/>
                  </a:lnTo>
                  <a:lnTo>
                    <a:pt x="1068" y="1416"/>
                  </a:lnTo>
                  <a:lnTo>
                    <a:pt x="1038" y="1416"/>
                  </a:lnTo>
                  <a:lnTo>
                    <a:pt x="1038" y="1416"/>
                  </a:lnTo>
                  <a:lnTo>
                    <a:pt x="1018" y="1426"/>
                  </a:lnTo>
                  <a:lnTo>
                    <a:pt x="1000" y="1436"/>
                  </a:lnTo>
                  <a:lnTo>
                    <a:pt x="984" y="1450"/>
                  </a:lnTo>
                  <a:lnTo>
                    <a:pt x="978" y="1458"/>
                  </a:lnTo>
                  <a:lnTo>
                    <a:pt x="972" y="1466"/>
                  </a:lnTo>
                  <a:lnTo>
                    <a:pt x="972" y="1466"/>
                  </a:lnTo>
                  <a:lnTo>
                    <a:pt x="938" y="1464"/>
                  </a:lnTo>
                  <a:lnTo>
                    <a:pt x="938" y="1464"/>
                  </a:lnTo>
                  <a:lnTo>
                    <a:pt x="906" y="1450"/>
                  </a:lnTo>
                  <a:lnTo>
                    <a:pt x="906" y="1450"/>
                  </a:lnTo>
                  <a:lnTo>
                    <a:pt x="884" y="1450"/>
                  </a:lnTo>
                  <a:lnTo>
                    <a:pt x="876" y="1452"/>
                  </a:lnTo>
                  <a:lnTo>
                    <a:pt x="870" y="1458"/>
                  </a:lnTo>
                  <a:lnTo>
                    <a:pt x="870" y="1458"/>
                  </a:lnTo>
                  <a:lnTo>
                    <a:pt x="842" y="1464"/>
                  </a:lnTo>
                  <a:lnTo>
                    <a:pt x="842" y="1464"/>
                  </a:lnTo>
                  <a:lnTo>
                    <a:pt x="826" y="1466"/>
                  </a:lnTo>
                  <a:lnTo>
                    <a:pt x="814" y="1470"/>
                  </a:lnTo>
                  <a:lnTo>
                    <a:pt x="802" y="1476"/>
                  </a:lnTo>
                  <a:lnTo>
                    <a:pt x="788" y="1480"/>
                  </a:lnTo>
                  <a:lnTo>
                    <a:pt x="788" y="1480"/>
                  </a:lnTo>
                  <a:lnTo>
                    <a:pt x="776" y="1480"/>
                  </a:lnTo>
                  <a:lnTo>
                    <a:pt x="764" y="1476"/>
                  </a:lnTo>
                  <a:lnTo>
                    <a:pt x="740" y="1468"/>
                  </a:lnTo>
                  <a:lnTo>
                    <a:pt x="720" y="1458"/>
                  </a:lnTo>
                  <a:lnTo>
                    <a:pt x="708" y="1448"/>
                  </a:lnTo>
                  <a:lnTo>
                    <a:pt x="708" y="1448"/>
                  </a:lnTo>
                  <a:lnTo>
                    <a:pt x="706" y="1428"/>
                  </a:lnTo>
                  <a:lnTo>
                    <a:pt x="704" y="1424"/>
                  </a:lnTo>
                  <a:lnTo>
                    <a:pt x="702" y="1420"/>
                  </a:lnTo>
                  <a:lnTo>
                    <a:pt x="694" y="1414"/>
                  </a:lnTo>
                  <a:lnTo>
                    <a:pt x="684" y="1406"/>
                  </a:lnTo>
                  <a:lnTo>
                    <a:pt x="684" y="1406"/>
                  </a:lnTo>
                  <a:lnTo>
                    <a:pt x="664" y="1408"/>
                  </a:lnTo>
                  <a:lnTo>
                    <a:pt x="658" y="1408"/>
                  </a:lnTo>
                  <a:lnTo>
                    <a:pt x="654" y="1410"/>
                  </a:lnTo>
                  <a:lnTo>
                    <a:pt x="646" y="1418"/>
                  </a:lnTo>
                  <a:lnTo>
                    <a:pt x="634" y="1434"/>
                  </a:lnTo>
                  <a:lnTo>
                    <a:pt x="634" y="1434"/>
                  </a:lnTo>
                  <a:lnTo>
                    <a:pt x="618" y="1438"/>
                  </a:lnTo>
                  <a:lnTo>
                    <a:pt x="602" y="1440"/>
                  </a:lnTo>
                  <a:lnTo>
                    <a:pt x="586" y="1442"/>
                  </a:lnTo>
                  <a:lnTo>
                    <a:pt x="580" y="1446"/>
                  </a:lnTo>
                  <a:lnTo>
                    <a:pt x="572" y="1448"/>
                  </a:lnTo>
                  <a:lnTo>
                    <a:pt x="572" y="1448"/>
                  </a:lnTo>
                  <a:lnTo>
                    <a:pt x="566" y="1448"/>
                  </a:lnTo>
                  <a:lnTo>
                    <a:pt x="566" y="1448"/>
                  </a:lnTo>
                  <a:lnTo>
                    <a:pt x="562" y="1438"/>
                  </a:lnTo>
                  <a:lnTo>
                    <a:pt x="562" y="1438"/>
                  </a:lnTo>
                  <a:lnTo>
                    <a:pt x="550" y="1428"/>
                  </a:lnTo>
                  <a:lnTo>
                    <a:pt x="540" y="1420"/>
                  </a:lnTo>
                  <a:lnTo>
                    <a:pt x="528" y="1412"/>
                  </a:lnTo>
                  <a:lnTo>
                    <a:pt x="516" y="1406"/>
                  </a:lnTo>
                  <a:lnTo>
                    <a:pt x="504" y="1400"/>
                  </a:lnTo>
                  <a:lnTo>
                    <a:pt x="492" y="1398"/>
                  </a:lnTo>
                  <a:lnTo>
                    <a:pt x="482" y="1396"/>
                  </a:lnTo>
                  <a:lnTo>
                    <a:pt x="470" y="1398"/>
                  </a:lnTo>
                  <a:lnTo>
                    <a:pt x="470" y="1398"/>
                  </a:lnTo>
                  <a:lnTo>
                    <a:pt x="448" y="1414"/>
                  </a:lnTo>
                  <a:lnTo>
                    <a:pt x="432" y="1428"/>
                  </a:lnTo>
                  <a:lnTo>
                    <a:pt x="420" y="1446"/>
                  </a:lnTo>
                  <a:lnTo>
                    <a:pt x="408" y="1468"/>
                  </a:lnTo>
                  <a:lnTo>
                    <a:pt x="408" y="1468"/>
                  </a:lnTo>
                  <a:lnTo>
                    <a:pt x="398" y="1480"/>
                  </a:lnTo>
                  <a:lnTo>
                    <a:pt x="388" y="1488"/>
                  </a:lnTo>
                  <a:lnTo>
                    <a:pt x="376" y="1494"/>
                  </a:lnTo>
                  <a:lnTo>
                    <a:pt x="362" y="1498"/>
                  </a:lnTo>
                  <a:lnTo>
                    <a:pt x="362" y="1498"/>
                  </a:lnTo>
                  <a:lnTo>
                    <a:pt x="332" y="1490"/>
                  </a:lnTo>
                  <a:lnTo>
                    <a:pt x="332" y="1490"/>
                  </a:lnTo>
                  <a:lnTo>
                    <a:pt x="322" y="1484"/>
                  </a:lnTo>
                  <a:lnTo>
                    <a:pt x="318" y="1482"/>
                  </a:lnTo>
                  <a:lnTo>
                    <a:pt x="312" y="1482"/>
                  </a:lnTo>
                  <a:lnTo>
                    <a:pt x="312" y="1482"/>
                  </a:lnTo>
                  <a:lnTo>
                    <a:pt x="308" y="1472"/>
                  </a:lnTo>
                  <a:lnTo>
                    <a:pt x="304" y="1464"/>
                  </a:lnTo>
                  <a:lnTo>
                    <a:pt x="298" y="1456"/>
                  </a:lnTo>
                  <a:lnTo>
                    <a:pt x="292" y="1452"/>
                  </a:lnTo>
                  <a:lnTo>
                    <a:pt x="278" y="1444"/>
                  </a:lnTo>
                  <a:lnTo>
                    <a:pt x="264" y="1438"/>
                  </a:lnTo>
                  <a:lnTo>
                    <a:pt x="264" y="1438"/>
                  </a:lnTo>
                  <a:lnTo>
                    <a:pt x="252" y="1420"/>
                  </a:lnTo>
                  <a:lnTo>
                    <a:pt x="252" y="1420"/>
                  </a:lnTo>
                  <a:lnTo>
                    <a:pt x="252" y="1378"/>
                  </a:lnTo>
                  <a:lnTo>
                    <a:pt x="252" y="1378"/>
                  </a:lnTo>
                  <a:lnTo>
                    <a:pt x="256" y="1372"/>
                  </a:lnTo>
                  <a:lnTo>
                    <a:pt x="256" y="1364"/>
                  </a:lnTo>
                  <a:lnTo>
                    <a:pt x="256" y="1350"/>
                  </a:lnTo>
                  <a:lnTo>
                    <a:pt x="256" y="1350"/>
                  </a:lnTo>
                  <a:lnTo>
                    <a:pt x="250" y="1340"/>
                  </a:lnTo>
                  <a:lnTo>
                    <a:pt x="244" y="1332"/>
                  </a:lnTo>
                  <a:lnTo>
                    <a:pt x="234" y="1326"/>
                  </a:lnTo>
                  <a:lnTo>
                    <a:pt x="226" y="1324"/>
                  </a:lnTo>
                  <a:lnTo>
                    <a:pt x="206" y="1322"/>
                  </a:lnTo>
                  <a:lnTo>
                    <a:pt x="198" y="1320"/>
                  </a:lnTo>
                  <a:lnTo>
                    <a:pt x="190" y="1318"/>
                  </a:lnTo>
                  <a:lnTo>
                    <a:pt x="190" y="1318"/>
                  </a:lnTo>
                  <a:lnTo>
                    <a:pt x="174" y="1302"/>
                  </a:lnTo>
                  <a:lnTo>
                    <a:pt x="174" y="1302"/>
                  </a:lnTo>
                  <a:lnTo>
                    <a:pt x="150" y="1258"/>
                  </a:lnTo>
                  <a:lnTo>
                    <a:pt x="150" y="1258"/>
                  </a:lnTo>
                  <a:lnTo>
                    <a:pt x="114" y="1250"/>
                  </a:lnTo>
                  <a:lnTo>
                    <a:pt x="114" y="1250"/>
                  </a:lnTo>
                  <a:lnTo>
                    <a:pt x="112" y="1242"/>
                  </a:lnTo>
                  <a:lnTo>
                    <a:pt x="112" y="1232"/>
                  </a:lnTo>
                  <a:lnTo>
                    <a:pt x="112" y="1224"/>
                  </a:lnTo>
                  <a:lnTo>
                    <a:pt x="114" y="1216"/>
                  </a:lnTo>
                  <a:lnTo>
                    <a:pt x="120" y="1200"/>
                  </a:lnTo>
                  <a:lnTo>
                    <a:pt x="126" y="1186"/>
                  </a:lnTo>
                  <a:lnTo>
                    <a:pt x="126" y="1186"/>
                  </a:lnTo>
                  <a:lnTo>
                    <a:pt x="124" y="1174"/>
                  </a:lnTo>
                  <a:lnTo>
                    <a:pt x="122" y="1162"/>
                  </a:lnTo>
                  <a:lnTo>
                    <a:pt x="118" y="1152"/>
                  </a:lnTo>
                  <a:lnTo>
                    <a:pt x="112" y="1144"/>
                  </a:lnTo>
                  <a:lnTo>
                    <a:pt x="98" y="1128"/>
                  </a:lnTo>
                  <a:lnTo>
                    <a:pt x="84" y="1114"/>
                  </a:lnTo>
                  <a:lnTo>
                    <a:pt x="84" y="1114"/>
                  </a:lnTo>
                  <a:lnTo>
                    <a:pt x="38" y="1092"/>
                  </a:lnTo>
                  <a:lnTo>
                    <a:pt x="38" y="1092"/>
                  </a:lnTo>
                  <a:lnTo>
                    <a:pt x="32" y="1084"/>
                  </a:lnTo>
                  <a:lnTo>
                    <a:pt x="32" y="1084"/>
                  </a:lnTo>
                  <a:lnTo>
                    <a:pt x="32" y="1062"/>
                  </a:lnTo>
                  <a:lnTo>
                    <a:pt x="32" y="1056"/>
                  </a:lnTo>
                  <a:lnTo>
                    <a:pt x="36" y="1054"/>
                  </a:lnTo>
                  <a:lnTo>
                    <a:pt x="40" y="1050"/>
                  </a:lnTo>
                  <a:lnTo>
                    <a:pt x="46" y="1048"/>
                  </a:lnTo>
                  <a:lnTo>
                    <a:pt x="66" y="1038"/>
                  </a:lnTo>
                  <a:lnTo>
                    <a:pt x="66" y="1038"/>
                  </a:lnTo>
                  <a:lnTo>
                    <a:pt x="78" y="1028"/>
                  </a:lnTo>
                  <a:lnTo>
                    <a:pt x="82" y="1024"/>
                  </a:lnTo>
                  <a:lnTo>
                    <a:pt x="86" y="1018"/>
                  </a:lnTo>
                  <a:lnTo>
                    <a:pt x="86" y="1018"/>
                  </a:lnTo>
                  <a:lnTo>
                    <a:pt x="86" y="920"/>
                  </a:lnTo>
                  <a:lnTo>
                    <a:pt x="86" y="920"/>
                  </a:lnTo>
                  <a:lnTo>
                    <a:pt x="82" y="904"/>
                  </a:lnTo>
                  <a:lnTo>
                    <a:pt x="76" y="894"/>
                  </a:lnTo>
                  <a:lnTo>
                    <a:pt x="68" y="888"/>
                  </a:lnTo>
                  <a:lnTo>
                    <a:pt x="60" y="886"/>
                  </a:lnTo>
                  <a:lnTo>
                    <a:pt x="50" y="884"/>
                  </a:lnTo>
                  <a:lnTo>
                    <a:pt x="40" y="884"/>
                  </a:lnTo>
                  <a:lnTo>
                    <a:pt x="20" y="884"/>
                  </a:lnTo>
                  <a:lnTo>
                    <a:pt x="20" y="884"/>
                  </a:lnTo>
                  <a:lnTo>
                    <a:pt x="14" y="888"/>
                  </a:lnTo>
                  <a:lnTo>
                    <a:pt x="10" y="894"/>
                  </a:lnTo>
                  <a:lnTo>
                    <a:pt x="10" y="894"/>
                  </a:lnTo>
                  <a:lnTo>
                    <a:pt x="8" y="894"/>
                  </a:lnTo>
                  <a:lnTo>
                    <a:pt x="8" y="898"/>
                  </a:lnTo>
                  <a:lnTo>
                    <a:pt x="8" y="898"/>
                  </a:lnTo>
                  <a:lnTo>
                    <a:pt x="2" y="882"/>
                  </a:lnTo>
                  <a:lnTo>
                    <a:pt x="0" y="872"/>
                  </a:lnTo>
                  <a:lnTo>
                    <a:pt x="0" y="864"/>
                  </a:lnTo>
                  <a:lnTo>
                    <a:pt x="2" y="856"/>
                  </a:lnTo>
                  <a:lnTo>
                    <a:pt x="2" y="856"/>
                  </a:lnTo>
                  <a:lnTo>
                    <a:pt x="26" y="844"/>
                  </a:lnTo>
                  <a:lnTo>
                    <a:pt x="26" y="844"/>
                  </a:lnTo>
                  <a:lnTo>
                    <a:pt x="26" y="820"/>
                  </a:lnTo>
                  <a:lnTo>
                    <a:pt x="26" y="820"/>
                  </a:lnTo>
                  <a:lnTo>
                    <a:pt x="18" y="808"/>
                  </a:lnTo>
                  <a:lnTo>
                    <a:pt x="12" y="802"/>
                  </a:lnTo>
                  <a:lnTo>
                    <a:pt x="8" y="798"/>
                  </a:lnTo>
                  <a:lnTo>
                    <a:pt x="8" y="796"/>
                  </a:lnTo>
                  <a:lnTo>
                    <a:pt x="16" y="792"/>
                  </a:lnTo>
                  <a:lnTo>
                    <a:pt x="26" y="786"/>
                  </a:lnTo>
                  <a:lnTo>
                    <a:pt x="40" y="778"/>
                  </a:lnTo>
                  <a:lnTo>
                    <a:pt x="40" y="778"/>
                  </a:lnTo>
                  <a:lnTo>
                    <a:pt x="64" y="742"/>
                  </a:lnTo>
                  <a:lnTo>
                    <a:pt x="64" y="742"/>
                  </a:lnTo>
                  <a:lnTo>
                    <a:pt x="106" y="726"/>
                  </a:lnTo>
                  <a:lnTo>
                    <a:pt x="106" y="726"/>
                  </a:lnTo>
                  <a:lnTo>
                    <a:pt x="136" y="724"/>
                  </a:lnTo>
                  <a:lnTo>
                    <a:pt x="160" y="722"/>
                  </a:lnTo>
                  <a:lnTo>
                    <a:pt x="186" y="716"/>
                  </a:lnTo>
                  <a:lnTo>
                    <a:pt x="214" y="704"/>
                  </a:lnTo>
                  <a:lnTo>
                    <a:pt x="214" y="704"/>
                  </a:lnTo>
                  <a:lnTo>
                    <a:pt x="232" y="704"/>
                  </a:lnTo>
                  <a:lnTo>
                    <a:pt x="232" y="704"/>
                  </a:lnTo>
                  <a:lnTo>
                    <a:pt x="232" y="716"/>
                  </a:lnTo>
                  <a:lnTo>
                    <a:pt x="236" y="732"/>
                  </a:lnTo>
                  <a:lnTo>
                    <a:pt x="240" y="738"/>
                  </a:lnTo>
                  <a:lnTo>
                    <a:pt x="246" y="746"/>
                  </a:lnTo>
                  <a:lnTo>
                    <a:pt x="254" y="752"/>
                  </a:lnTo>
                  <a:lnTo>
                    <a:pt x="262" y="756"/>
                  </a:lnTo>
                  <a:lnTo>
                    <a:pt x="262" y="756"/>
                  </a:lnTo>
                  <a:lnTo>
                    <a:pt x="274" y="756"/>
                  </a:lnTo>
                  <a:lnTo>
                    <a:pt x="284" y="754"/>
                  </a:lnTo>
                  <a:lnTo>
                    <a:pt x="296" y="752"/>
                  </a:lnTo>
                  <a:lnTo>
                    <a:pt x="308" y="746"/>
                  </a:lnTo>
                  <a:lnTo>
                    <a:pt x="308" y="746"/>
                  </a:lnTo>
                  <a:lnTo>
                    <a:pt x="338" y="706"/>
                  </a:lnTo>
                  <a:lnTo>
                    <a:pt x="338" y="706"/>
                  </a:lnTo>
                  <a:lnTo>
                    <a:pt x="362" y="708"/>
                  </a:lnTo>
                  <a:lnTo>
                    <a:pt x="374" y="708"/>
                  </a:lnTo>
                  <a:lnTo>
                    <a:pt x="388" y="706"/>
                  </a:lnTo>
                  <a:lnTo>
                    <a:pt x="388" y="706"/>
                  </a:lnTo>
                  <a:lnTo>
                    <a:pt x="402" y="694"/>
                  </a:lnTo>
                  <a:lnTo>
                    <a:pt x="418" y="684"/>
                  </a:lnTo>
                  <a:lnTo>
                    <a:pt x="418" y="684"/>
                  </a:lnTo>
                  <a:lnTo>
                    <a:pt x="436" y="682"/>
                  </a:lnTo>
                  <a:lnTo>
                    <a:pt x="436" y="682"/>
                  </a:lnTo>
                  <a:lnTo>
                    <a:pt x="458" y="690"/>
                  </a:lnTo>
                  <a:lnTo>
                    <a:pt x="472" y="694"/>
                  </a:lnTo>
                  <a:lnTo>
                    <a:pt x="488" y="696"/>
                  </a:lnTo>
                  <a:lnTo>
                    <a:pt x="488" y="696"/>
                  </a:lnTo>
                  <a:lnTo>
                    <a:pt x="498" y="692"/>
                  </a:lnTo>
                  <a:lnTo>
                    <a:pt x="510" y="688"/>
                  </a:lnTo>
                  <a:lnTo>
                    <a:pt x="536" y="686"/>
                  </a:lnTo>
                  <a:lnTo>
                    <a:pt x="562" y="682"/>
                  </a:lnTo>
                  <a:lnTo>
                    <a:pt x="576" y="678"/>
                  </a:lnTo>
                  <a:lnTo>
                    <a:pt x="588" y="674"/>
                  </a:lnTo>
                  <a:lnTo>
                    <a:pt x="588" y="674"/>
                  </a:lnTo>
                  <a:lnTo>
                    <a:pt x="628" y="650"/>
                  </a:lnTo>
                  <a:lnTo>
                    <a:pt x="628" y="650"/>
                  </a:lnTo>
                  <a:lnTo>
                    <a:pt x="638" y="620"/>
                  </a:lnTo>
                  <a:lnTo>
                    <a:pt x="638" y="620"/>
                  </a:lnTo>
                  <a:lnTo>
                    <a:pt x="648" y="616"/>
                  </a:lnTo>
                  <a:lnTo>
                    <a:pt x="656" y="608"/>
                  </a:lnTo>
                  <a:lnTo>
                    <a:pt x="662" y="600"/>
                  </a:lnTo>
                  <a:lnTo>
                    <a:pt x="668" y="590"/>
                  </a:lnTo>
                  <a:lnTo>
                    <a:pt x="676" y="568"/>
                  </a:lnTo>
                  <a:lnTo>
                    <a:pt x="682" y="550"/>
                  </a:lnTo>
                  <a:lnTo>
                    <a:pt x="682" y="550"/>
                  </a:lnTo>
                  <a:lnTo>
                    <a:pt x="700" y="542"/>
                  </a:lnTo>
                  <a:lnTo>
                    <a:pt x="708" y="536"/>
                  </a:lnTo>
                  <a:lnTo>
                    <a:pt x="716" y="528"/>
                  </a:lnTo>
                  <a:lnTo>
                    <a:pt x="716" y="528"/>
                  </a:lnTo>
                  <a:lnTo>
                    <a:pt x="730" y="496"/>
                  </a:lnTo>
                  <a:lnTo>
                    <a:pt x="730" y="496"/>
                  </a:lnTo>
                  <a:lnTo>
                    <a:pt x="732" y="438"/>
                  </a:lnTo>
                  <a:lnTo>
                    <a:pt x="732" y="438"/>
                  </a:lnTo>
                  <a:lnTo>
                    <a:pt x="726" y="414"/>
                  </a:lnTo>
                  <a:lnTo>
                    <a:pt x="726" y="414"/>
                  </a:lnTo>
                  <a:lnTo>
                    <a:pt x="728" y="392"/>
                  </a:lnTo>
                  <a:lnTo>
                    <a:pt x="732" y="370"/>
                  </a:lnTo>
                  <a:lnTo>
                    <a:pt x="732" y="358"/>
                  </a:lnTo>
                  <a:lnTo>
                    <a:pt x="732" y="350"/>
                  </a:lnTo>
                  <a:lnTo>
                    <a:pt x="730" y="342"/>
                  </a:lnTo>
                  <a:lnTo>
                    <a:pt x="726" y="334"/>
                  </a:lnTo>
                  <a:lnTo>
                    <a:pt x="726" y="334"/>
                  </a:lnTo>
                  <a:lnTo>
                    <a:pt x="722" y="324"/>
                  </a:lnTo>
                  <a:lnTo>
                    <a:pt x="722" y="324"/>
                  </a:lnTo>
                  <a:lnTo>
                    <a:pt x="772" y="326"/>
                  </a:lnTo>
                  <a:lnTo>
                    <a:pt x="798" y="328"/>
                  </a:lnTo>
                  <a:lnTo>
                    <a:pt x="824" y="332"/>
                  </a:lnTo>
                  <a:lnTo>
                    <a:pt x="824" y="332"/>
                  </a:lnTo>
                  <a:lnTo>
                    <a:pt x="834" y="334"/>
                  </a:lnTo>
                  <a:lnTo>
                    <a:pt x="842" y="338"/>
                  </a:lnTo>
                  <a:lnTo>
                    <a:pt x="860" y="340"/>
                  </a:lnTo>
                  <a:lnTo>
                    <a:pt x="882" y="344"/>
                  </a:lnTo>
                  <a:lnTo>
                    <a:pt x="892" y="350"/>
                  </a:lnTo>
                  <a:lnTo>
                    <a:pt x="904" y="356"/>
                  </a:lnTo>
                  <a:lnTo>
                    <a:pt x="904" y="356"/>
                  </a:lnTo>
                  <a:lnTo>
                    <a:pt x="918" y="356"/>
                  </a:lnTo>
                  <a:lnTo>
                    <a:pt x="918" y="356"/>
                  </a:lnTo>
                  <a:lnTo>
                    <a:pt x="932" y="342"/>
                  </a:lnTo>
                  <a:lnTo>
                    <a:pt x="932" y="342"/>
                  </a:lnTo>
                  <a:lnTo>
                    <a:pt x="932" y="328"/>
                  </a:lnTo>
                  <a:lnTo>
                    <a:pt x="932" y="328"/>
                  </a:lnTo>
                  <a:lnTo>
                    <a:pt x="928" y="314"/>
                  </a:lnTo>
                  <a:lnTo>
                    <a:pt x="926" y="302"/>
                  </a:lnTo>
                  <a:lnTo>
                    <a:pt x="930" y="290"/>
                  </a:lnTo>
                  <a:lnTo>
                    <a:pt x="934" y="280"/>
                  </a:lnTo>
                  <a:lnTo>
                    <a:pt x="934" y="280"/>
                  </a:lnTo>
                  <a:lnTo>
                    <a:pt x="972" y="234"/>
                  </a:lnTo>
                  <a:lnTo>
                    <a:pt x="972" y="234"/>
                  </a:lnTo>
                  <a:lnTo>
                    <a:pt x="978" y="214"/>
                  </a:lnTo>
                  <a:lnTo>
                    <a:pt x="984" y="200"/>
                  </a:lnTo>
                  <a:lnTo>
                    <a:pt x="994" y="186"/>
                  </a:lnTo>
                  <a:lnTo>
                    <a:pt x="1008" y="172"/>
                  </a:lnTo>
                  <a:lnTo>
                    <a:pt x="1008" y="172"/>
                  </a:lnTo>
                  <a:lnTo>
                    <a:pt x="1012" y="160"/>
                  </a:lnTo>
                  <a:lnTo>
                    <a:pt x="1016" y="154"/>
                  </a:lnTo>
                  <a:lnTo>
                    <a:pt x="1018" y="152"/>
                  </a:lnTo>
                  <a:lnTo>
                    <a:pt x="1022" y="150"/>
                  </a:lnTo>
                  <a:lnTo>
                    <a:pt x="1034" y="150"/>
                  </a:lnTo>
                  <a:lnTo>
                    <a:pt x="1034" y="150"/>
                  </a:lnTo>
                  <a:lnTo>
                    <a:pt x="1092" y="186"/>
                  </a:lnTo>
                  <a:lnTo>
                    <a:pt x="1092" y="186"/>
                  </a:lnTo>
                  <a:lnTo>
                    <a:pt x="1104" y="188"/>
                  </a:lnTo>
                  <a:lnTo>
                    <a:pt x="1118" y="190"/>
                  </a:lnTo>
                  <a:lnTo>
                    <a:pt x="1134" y="194"/>
                  </a:lnTo>
                  <a:lnTo>
                    <a:pt x="1142" y="198"/>
                  </a:lnTo>
                  <a:lnTo>
                    <a:pt x="1150" y="204"/>
                  </a:lnTo>
                  <a:lnTo>
                    <a:pt x="1150" y="204"/>
                  </a:lnTo>
                  <a:lnTo>
                    <a:pt x="1172" y="204"/>
                  </a:lnTo>
                  <a:lnTo>
                    <a:pt x="1184" y="204"/>
                  </a:lnTo>
                  <a:lnTo>
                    <a:pt x="1196" y="202"/>
                  </a:lnTo>
                  <a:lnTo>
                    <a:pt x="1208" y="198"/>
                  </a:lnTo>
                  <a:lnTo>
                    <a:pt x="1218" y="194"/>
                  </a:lnTo>
                  <a:lnTo>
                    <a:pt x="1226" y="186"/>
                  </a:lnTo>
                  <a:lnTo>
                    <a:pt x="1232" y="174"/>
                  </a:lnTo>
                  <a:lnTo>
                    <a:pt x="1232" y="174"/>
                  </a:lnTo>
                  <a:lnTo>
                    <a:pt x="1226" y="106"/>
                  </a:lnTo>
                  <a:lnTo>
                    <a:pt x="1226" y="106"/>
                  </a:lnTo>
                  <a:lnTo>
                    <a:pt x="1236" y="88"/>
                  </a:lnTo>
                  <a:lnTo>
                    <a:pt x="1246" y="76"/>
                  </a:lnTo>
                  <a:lnTo>
                    <a:pt x="1258" y="68"/>
                  </a:lnTo>
                  <a:lnTo>
                    <a:pt x="1270" y="62"/>
                  </a:lnTo>
                  <a:lnTo>
                    <a:pt x="1284" y="58"/>
                  </a:lnTo>
                  <a:lnTo>
                    <a:pt x="1298" y="56"/>
                  </a:lnTo>
                  <a:lnTo>
                    <a:pt x="1336" y="52"/>
                  </a:lnTo>
                  <a:lnTo>
                    <a:pt x="1336" y="52"/>
                  </a:lnTo>
                  <a:lnTo>
                    <a:pt x="1340" y="50"/>
                  </a:lnTo>
                  <a:lnTo>
                    <a:pt x="1344" y="46"/>
                  </a:lnTo>
                  <a:lnTo>
                    <a:pt x="1352" y="36"/>
                  </a:lnTo>
                  <a:lnTo>
                    <a:pt x="1360" y="14"/>
                  </a:lnTo>
                  <a:lnTo>
                    <a:pt x="1360" y="14"/>
                  </a:lnTo>
                  <a:lnTo>
                    <a:pt x="1374" y="0"/>
                  </a:lnTo>
                  <a:lnTo>
                    <a:pt x="1374" y="0"/>
                  </a:lnTo>
                  <a:lnTo>
                    <a:pt x="1418" y="0"/>
                  </a:lnTo>
                  <a:lnTo>
                    <a:pt x="1418" y="0"/>
                  </a:lnTo>
                  <a:lnTo>
                    <a:pt x="1420" y="2"/>
                  </a:lnTo>
                  <a:lnTo>
                    <a:pt x="1424" y="8"/>
                  </a:lnTo>
                  <a:lnTo>
                    <a:pt x="1426" y="22"/>
                  </a:lnTo>
                  <a:lnTo>
                    <a:pt x="1430" y="40"/>
                  </a:lnTo>
                  <a:lnTo>
                    <a:pt x="1436" y="58"/>
                  </a:lnTo>
                  <a:lnTo>
                    <a:pt x="1436" y="58"/>
                  </a:lnTo>
                  <a:lnTo>
                    <a:pt x="1480" y="124"/>
                  </a:lnTo>
                  <a:lnTo>
                    <a:pt x="1480" y="124"/>
                  </a:lnTo>
                  <a:lnTo>
                    <a:pt x="1504" y="134"/>
                  </a:lnTo>
                  <a:lnTo>
                    <a:pt x="1538" y="144"/>
                  </a:lnTo>
                  <a:lnTo>
                    <a:pt x="1538" y="144"/>
                  </a:lnTo>
                  <a:lnTo>
                    <a:pt x="1568" y="164"/>
                  </a:lnTo>
                  <a:lnTo>
                    <a:pt x="1568" y="164"/>
                  </a:lnTo>
                  <a:lnTo>
                    <a:pt x="1584" y="190"/>
                  </a:lnTo>
                  <a:lnTo>
                    <a:pt x="1584" y="190"/>
                  </a:lnTo>
                  <a:lnTo>
                    <a:pt x="1590" y="242"/>
                  </a:lnTo>
                  <a:lnTo>
                    <a:pt x="1590" y="242"/>
                  </a:lnTo>
                  <a:lnTo>
                    <a:pt x="1610" y="280"/>
                  </a:lnTo>
                  <a:lnTo>
                    <a:pt x="1610" y="280"/>
                  </a:lnTo>
                  <a:lnTo>
                    <a:pt x="1612" y="298"/>
                  </a:lnTo>
                  <a:lnTo>
                    <a:pt x="1612" y="320"/>
                  </a:lnTo>
                  <a:lnTo>
                    <a:pt x="1612" y="332"/>
                  </a:lnTo>
                  <a:lnTo>
                    <a:pt x="1610" y="342"/>
                  </a:lnTo>
                  <a:lnTo>
                    <a:pt x="1606" y="354"/>
                  </a:lnTo>
                  <a:lnTo>
                    <a:pt x="1602" y="364"/>
                  </a:lnTo>
                  <a:lnTo>
                    <a:pt x="1602" y="364"/>
                  </a:lnTo>
                  <a:lnTo>
                    <a:pt x="1580" y="378"/>
                  </a:lnTo>
                  <a:lnTo>
                    <a:pt x="1574" y="382"/>
                  </a:lnTo>
                  <a:lnTo>
                    <a:pt x="1572" y="386"/>
                  </a:lnTo>
                  <a:lnTo>
                    <a:pt x="1568" y="390"/>
                  </a:lnTo>
                  <a:lnTo>
                    <a:pt x="1568" y="396"/>
                  </a:lnTo>
                  <a:lnTo>
                    <a:pt x="1566" y="420"/>
                  </a:lnTo>
                  <a:lnTo>
                    <a:pt x="1566" y="420"/>
                  </a:lnTo>
                  <a:lnTo>
                    <a:pt x="1570" y="440"/>
                  </a:lnTo>
                  <a:lnTo>
                    <a:pt x="1574" y="452"/>
                  </a:lnTo>
                  <a:lnTo>
                    <a:pt x="1582" y="466"/>
                  </a:lnTo>
                  <a:lnTo>
                    <a:pt x="1582" y="466"/>
                  </a:lnTo>
                  <a:lnTo>
                    <a:pt x="1614" y="488"/>
                  </a:lnTo>
                  <a:lnTo>
                    <a:pt x="1614" y="488"/>
                  </a:lnTo>
                  <a:lnTo>
                    <a:pt x="1662" y="500"/>
                  </a:lnTo>
                  <a:lnTo>
                    <a:pt x="1662" y="500"/>
                  </a:lnTo>
                  <a:lnTo>
                    <a:pt x="1674" y="506"/>
                  </a:lnTo>
                  <a:lnTo>
                    <a:pt x="1688" y="512"/>
                  </a:lnTo>
                  <a:lnTo>
                    <a:pt x="1700" y="516"/>
                  </a:lnTo>
                  <a:lnTo>
                    <a:pt x="1714" y="520"/>
                  </a:lnTo>
                  <a:lnTo>
                    <a:pt x="1744" y="524"/>
                  </a:lnTo>
                  <a:lnTo>
                    <a:pt x="1778" y="526"/>
                  </a:lnTo>
                  <a:lnTo>
                    <a:pt x="1778" y="526"/>
                  </a:lnTo>
                  <a:lnTo>
                    <a:pt x="1790" y="534"/>
                  </a:lnTo>
                  <a:lnTo>
                    <a:pt x="1806" y="546"/>
                  </a:lnTo>
                  <a:lnTo>
                    <a:pt x="1836" y="576"/>
                  </a:lnTo>
                  <a:lnTo>
                    <a:pt x="1836" y="576"/>
                  </a:lnTo>
                  <a:lnTo>
                    <a:pt x="1882" y="614"/>
                  </a:lnTo>
                  <a:lnTo>
                    <a:pt x="1882" y="614"/>
                  </a:lnTo>
                  <a:lnTo>
                    <a:pt x="1894" y="616"/>
                  </a:lnTo>
                  <a:lnTo>
                    <a:pt x="1906" y="620"/>
                  </a:lnTo>
                  <a:lnTo>
                    <a:pt x="1918" y="628"/>
                  </a:lnTo>
                  <a:lnTo>
                    <a:pt x="1930" y="640"/>
                  </a:lnTo>
                  <a:lnTo>
                    <a:pt x="1930" y="640"/>
                  </a:lnTo>
                  <a:lnTo>
                    <a:pt x="1938" y="672"/>
                  </a:lnTo>
                  <a:lnTo>
                    <a:pt x="1944" y="690"/>
                  </a:lnTo>
                  <a:lnTo>
                    <a:pt x="1952" y="710"/>
                  </a:lnTo>
                  <a:lnTo>
                    <a:pt x="1952" y="710"/>
                  </a:lnTo>
                  <a:lnTo>
                    <a:pt x="1964" y="718"/>
                  </a:lnTo>
                  <a:lnTo>
                    <a:pt x="1968" y="724"/>
                  </a:lnTo>
                  <a:lnTo>
                    <a:pt x="1974" y="736"/>
                  </a:lnTo>
                  <a:lnTo>
                    <a:pt x="1974" y="736"/>
                  </a:lnTo>
                  <a:lnTo>
                    <a:pt x="1972" y="766"/>
                  </a:lnTo>
                  <a:lnTo>
                    <a:pt x="1972" y="766"/>
                  </a:lnTo>
                  <a:lnTo>
                    <a:pt x="1980" y="788"/>
                  </a:lnTo>
                  <a:lnTo>
                    <a:pt x="1980" y="788"/>
                  </a:lnTo>
                  <a:lnTo>
                    <a:pt x="1968" y="796"/>
                  </a:lnTo>
                  <a:lnTo>
                    <a:pt x="1960" y="804"/>
                  </a:lnTo>
                  <a:lnTo>
                    <a:pt x="1956" y="814"/>
                  </a:lnTo>
                  <a:lnTo>
                    <a:pt x="1952" y="832"/>
                  </a:lnTo>
                  <a:lnTo>
                    <a:pt x="1952" y="832"/>
                  </a:lnTo>
                  <a:lnTo>
                    <a:pt x="1952" y="864"/>
                  </a:lnTo>
                  <a:lnTo>
                    <a:pt x="1952" y="864"/>
                  </a:lnTo>
                  <a:lnTo>
                    <a:pt x="1958" y="902"/>
                  </a:lnTo>
                  <a:lnTo>
                    <a:pt x="1958" y="902"/>
                  </a:lnTo>
                  <a:lnTo>
                    <a:pt x="1952" y="906"/>
                  </a:lnTo>
                  <a:lnTo>
                    <a:pt x="1952" y="906"/>
                  </a:lnTo>
                  <a:lnTo>
                    <a:pt x="1878" y="908"/>
                  </a:lnTo>
                  <a:lnTo>
                    <a:pt x="1878" y="908"/>
                  </a:lnTo>
                  <a:lnTo>
                    <a:pt x="1844" y="914"/>
                  </a:lnTo>
                  <a:lnTo>
                    <a:pt x="1830" y="918"/>
                  </a:lnTo>
                  <a:lnTo>
                    <a:pt x="1818" y="922"/>
                  </a:lnTo>
                  <a:lnTo>
                    <a:pt x="1808" y="930"/>
                  </a:lnTo>
                  <a:lnTo>
                    <a:pt x="1798" y="940"/>
                  </a:lnTo>
                  <a:lnTo>
                    <a:pt x="1792" y="952"/>
                  </a:lnTo>
                  <a:lnTo>
                    <a:pt x="1786" y="968"/>
                  </a:lnTo>
                  <a:lnTo>
                    <a:pt x="1786" y="968"/>
                  </a:lnTo>
                  <a:lnTo>
                    <a:pt x="1774" y="980"/>
                  </a:lnTo>
                  <a:lnTo>
                    <a:pt x="1766" y="990"/>
                  </a:lnTo>
                  <a:lnTo>
                    <a:pt x="1760" y="1002"/>
                  </a:lnTo>
                  <a:lnTo>
                    <a:pt x="1754" y="1018"/>
                  </a:lnTo>
                  <a:lnTo>
                    <a:pt x="1754" y="1018"/>
                  </a:lnTo>
                  <a:lnTo>
                    <a:pt x="1744" y="1024"/>
                  </a:lnTo>
                  <a:lnTo>
                    <a:pt x="1732" y="1028"/>
                  </a:lnTo>
                  <a:lnTo>
                    <a:pt x="1710" y="1032"/>
                  </a:lnTo>
                  <a:lnTo>
                    <a:pt x="1690" y="1034"/>
                  </a:lnTo>
                  <a:lnTo>
                    <a:pt x="1672" y="1034"/>
                  </a:lnTo>
                  <a:lnTo>
                    <a:pt x="1672" y="1034"/>
                  </a:lnTo>
                  <a:lnTo>
                    <a:pt x="1670" y="1044"/>
                  </a:lnTo>
                  <a:lnTo>
                    <a:pt x="1664" y="1056"/>
                  </a:lnTo>
                  <a:lnTo>
                    <a:pt x="1656" y="1066"/>
                  </a:lnTo>
                  <a:lnTo>
                    <a:pt x="1648" y="1074"/>
                  </a:lnTo>
                  <a:lnTo>
                    <a:pt x="1648" y="1074"/>
                  </a:lnTo>
                  <a:lnTo>
                    <a:pt x="1644" y="1082"/>
                  </a:lnTo>
                  <a:lnTo>
                    <a:pt x="1644" y="1090"/>
                  </a:lnTo>
                  <a:lnTo>
                    <a:pt x="1646" y="1106"/>
                  </a:lnTo>
                  <a:lnTo>
                    <a:pt x="1652" y="1124"/>
                  </a:lnTo>
                  <a:lnTo>
                    <a:pt x="1658" y="1146"/>
                  </a:lnTo>
                  <a:lnTo>
                    <a:pt x="1658" y="1146"/>
                  </a:lnTo>
                  <a:lnTo>
                    <a:pt x="1660" y="1170"/>
                  </a:lnTo>
                  <a:lnTo>
                    <a:pt x="1660" y="1170"/>
                  </a:lnTo>
                  <a:lnTo>
                    <a:pt x="1604" y="1182"/>
                  </a:lnTo>
                  <a:lnTo>
                    <a:pt x="1604" y="1182"/>
                  </a:lnTo>
                  <a:lnTo>
                    <a:pt x="1592" y="1188"/>
                  </a:lnTo>
                  <a:lnTo>
                    <a:pt x="1580" y="1194"/>
                  </a:lnTo>
                  <a:lnTo>
                    <a:pt x="1560" y="1206"/>
                  </a:lnTo>
                  <a:lnTo>
                    <a:pt x="1560" y="1206"/>
                  </a:lnTo>
                  <a:lnTo>
                    <a:pt x="1526" y="1214"/>
                  </a:lnTo>
                  <a:lnTo>
                    <a:pt x="1490" y="1220"/>
                  </a:lnTo>
                  <a:lnTo>
                    <a:pt x="1458" y="1224"/>
                  </a:lnTo>
                  <a:lnTo>
                    <a:pt x="1426" y="1224"/>
                  </a:lnTo>
                  <a:lnTo>
                    <a:pt x="1426" y="1224"/>
                  </a:lnTo>
                  <a:lnTo>
                    <a:pt x="1408" y="1228"/>
                  </a:lnTo>
                  <a:lnTo>
                    <a:pt x="1396" y="1236"/>
                  </a:lnTo>
                  <a:lnTo>
                    <a:pt x="1396" y="1236"/>
                  </a:lnTo>
                  <a:lnTo>
                    <a:pt x="1396" y="1244"/>
                  </a:lnTo>
                  <a:lnTo>
                    <a:pt x="1398" y="1250"/>
                  </a:lnTo>
                  <a:lnTo>
                    <a:pt x="1402" y="1258"/>
                  </a:lnTo>
                  <a:lnTo>
                    <a:pt x="1412" y="1272"/>
                  </a:lnTo>
                  <a:lnTo>
                    <a:pt x="1412" y="1272"/>
                  </a:lnTo>
                  <a:lnTo>
                    <a:pt x="1406" y="1280"/>
                  </a:lnTo>
                  <a:lnTo>
                    <a:pt x="1404" y="1288"/>
                  </a:lnTo>
                  <a:lnTo>
                    <a:pt x="1404" y="1294"/>
                  </a:lnTo>
                  <a:lnTo>
                    <a:pt x="1408" y="1302"/>
                  </a:lnTo>
                  <a:lnTo>
                    <a:pt x="1412" y="1308"/>
                  </a:lnTo>
                  <a:lnTo>
                    <a:pt x="1420" y="1314"/>
                  </a:lnTo>
                  <a:lnTo>
                    <a:pt x="1438" y="1328"/>
                  </a:lnTo>
                  <a:lnTo>
                    <a:pt x="1438" y="1328"/>
                  </a:lnTo>
                  <a:lnTo>
                    <a:pt x="1460" y="1360"/>
                  </a:lnTo>
                  <a:lnTo>
                    <a:pt x="1460" y="1360"/>
                  </a:lnTo>
                  <a:lnTo>
                    <a:pt x="1468" y="1364"/>
                  </a:lnTo>
                  <a:lnTo>
                    <a:pt x="1474" y="1370"/>
                  </a:lnTo>
                  <a:lnTo>
                    <a:pt x="1476" y="1374"/>
                  </a:lnTo>
                  <a:lnTo>
                    <a:pt x="1476" y="1380"/>
                  </a:lnTo>
                  <a:lnTo>
                    <a:pt x="1476" y="1396"/>
                  </a:lnTo>
                  <a:lnTo>
                    <a:pt x="1476" y="1396"/>
                  </a:lnTo>
                  <a:lnTo>
                    <a:pt x="1464" y="1408"/>
                  </a:lnTo>
                  <a:lnTo>
                    <a:pt x="1464" y="1408"/>
                  </a:lnTo>
                  <a:lnTo>
                    <a:pt x="1444" y="1418"/>
                  </a:lnTo>
                  <a:lnTo>
                    <a:pt x="1438" y="1422"/>
                  </a:lnTo>
                  <a:lnTo>
                    <a:pt x="1434" y="1426"/>
                  </a:lnTo>
                  <a:lnTo>
                    <a:pt x="1430" y="1432"/>
                  </a:lnTo>
                  <a:lnTo>
                    <a:pt x="1428" y="1438"/>
                  </a:lnTo>
                  <a:lnTo>
                    <a:pt x="1428" y="1460"/>
                  </a:lnTo>
                  <a:lnTo>
                    <a:pt x="1428" y="1460"/>
                  </a:lnTo>
                  <a:lnTo>
                    <a:pt x="1434" y="1466"/>
                  </a:lnTo>
                  <a:lnTo>
                    <a:pt x="1442" y="1476"/>
                  </a:lnTo>
                  <a:lnTo>
                    <a:pt x="1448" y="1488"/>
                  </a:lnTo>
                  <a:lnTo>
                    <a:pt x="1450" y="1496"/>
                  </a:lnTo>
                  <a:lnTo>
                    <a:pt x="1450" y="1504"/>
                  </a:lnTo>
                  <a:lnTo>
                    <a:pt x="1450" y="1504"/>
                  </a:lnTo>
                  <a:lnTo>
                    <a:pt x="1440" y="1510"/>
                  </a:lnTo>
                  <a:lnTo>
                    <a:pt x="1430" y="1512"/>
                  </a:lnTo>
                  <a:lnTo>
                    <a:pt x="1416" y="1516"/>
                  </a:lnTo>
                  <a:lnTo>
                    <a:pt x="1416" y="151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34"/>
            <p:cNvSpPr/>
            <p:nvPr/>
          </p:nvSpPr>
          <p:spPr bwMode="auto">
            <a:xfrm>
              <a:off x="5098976" y="268760"/>
              <a:ext cx="3454408" cy="2896083"/>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82" h="1868">
                  <a:moveTo>
                    <a:pt x="556" y="1868"/>
                  </a:moveTo>
                  <a:lnTo>
                    <a:pt x="556" y="1868"/>
                  </a:lnTo>
                  <a:lnTo>
                    <a:pt x="518" y="1832"/>
                  </a:lnTo>
                  <a:lnTo>
                    <a:pt x="518" y="1832"/>
                  </a:lnTo>
                  <a:lnTo>
                    <a:pt x="498" y="1792"/>
                  </a:lnTo>
                  <a:lnTo>
                    <a:pt x="498" y="1792"/>
                  </a:lnTo>
                  <a:lnTo>
                    <a:pt x="500" y="1764"/>
                  </a:lnTo>
                  <a:lnTo>
                    <a:pt x="502" y="1754"/>
                  </a:lnTo>
                  <a:lnTo>
                    <a:pt x="506" y="1744"/>
                  </a:lnTo>
                  <a:lnTo>
                    <a:pt x="512" y="1736"/>
                  </a:lnTo>
                  <a:lnTo>
                    <a:pt x="518" y="1728"/>
                  </a:lnTo>
                  <a:lnTo>
                    <a:pt x="528" y="1720"/>
                  </a:lnTo>
                  <a:lnTo>
                    <a:pt x="538" y="1714"/>
                  </a:lnTo>
                  <a:lnTo>
                    <a:pt x="538" y="1714"/>
                  </a:lnTo>
                  <a:lnTo>
                    <a:pt x="556" y="1698"/>
                  </a:lnTo>
                  <a:lnTo>
                    <a:pt x="556" y="1698"/>
                  </a:lnTo>
                  <a:lnTo>
                    <a:pt x="572" y="1674"/>
                  </a:lnTo>
                  <a:lnTo>
                    <a:pt x="572" y="1674"/>
                  </a:lnTo>
                  <a:lnTo>
                    <a:pt x="570" y="1658"/>
                  </a:lnTo>
                  <a:lnTo>
                    <a:pt x="570" y="1658"/>
                  </a:lnTo>
                  <a:lnTo>
                    <a:pt x="562" y="1646"/>
                  </a:lnTo>
                  <a:lnTo>
                    <a:pt x="556" y="1638"/>
                  </a:lnTo>
                  <a:lnTo>
                    <a:pt x="548" y="1634"/>
                  </a:lnTo>
                  <a:lnTo>
                    <a:pt x="542" y="1632"/>
                  </a:lnTo>
                  <a:lnTo>
                    <a:pt x="534" y="1630"/>
                  </a:lnTo>
                  <a:lnTo>
                    <a:pt x="526" y="1632"/>
                  </a:lnTo>
                  <a:lnTo>
                    <a:pt x="506" y="1638"/>
                  </a:lnTo>
                  <a:lnTo>
                    <a:pt x="506" y="1638"/>
                  </a:lnTo>
                  <a:lnTo>
                    <a:pt x="482" y="1658"/>
                  </a:lnTo>
                  <a:lnTo>
                    <a:pt x="482" y="1658"/>
                  </a:lnTo>
                  <a:lnTo>
                    <a:pt x="448" y="1674"/>
                  </a:lnTo>
                  <a:lnTo>
                    <a:pt x="448" y="1674"/>
                  </a:lnTo>
                  <a:lnTo>
                    <a:pt x="442" y="1668"/>
                  </a:lnTo>
                  <a:lnTo>
                    <a:pt x="436" y="1664"/>
                  </a:lnTo>
                  <a:lnTo>
                    <a:pt x="426" y="1658"/>
                  </a:lnTo>
                  <a:lnTo>
                    <a:pt x="426" y="1658"/>
                  </a:lnTo>
                  <a:lnTo>
                    <a:pt x="384" y="1658"/>
                  </a:lnTo>
                  <a:lnTo>
                    <a:pt x="370" y="1660"/>
                  </a:lnTo>
                  <a:lnTo>
                    <a:pt x="362" y="1664"/>
                  </a:lnTo>
                  <a:lnTo>
                    <a:pt x="356" y="1672"/>
                  </a:lnTo>
                  <a:lnTo>
                    <a:pt x="352" y="1682"/>
                  </a:lnTo>
                  <a:lnTo>
                    <a:pt x="350" y="1700"/>
                  </a:lnTo>
                  <a:lnTo>
                    <a:pt x="348" y="1722"/>
                  </a:lnTo>
                  <a:lnTo>
                    <a:pt x="348" y="1722"/>
                  </a:lnTo>
                  <a:lnTo>
                    <a:pt x="342" y="1726"/>
                  </a:lnTo>
                  <a:lnTo>
                    <a:pt x="336" y="1726"/>
                  </a:lnTo>
                  <a:lnTo>
                    <a:pt x="330" y="1726"/>
                  </a:lnTo>
                  <a:lnTo>
                    <a:pt x="324" y="1724"/>
                  </a:lnTo>
                  <a:lnTo>
                    <a:pt x="314" y="1718"/>
                  </a:lnTo>
                  <a:lnTo>
                    <a:pt x="306" y="1716"/>
                  </a:lnTo>
                  <a:lnTo>
                    <a:pt x="306" y="1716"/>
                  </a:lnTo>
                  <a:lnTo>
                    <a:pt x="286" y="1690"/>
                  </a:lnTo>
                  <a:lnTo>
                    <a:pt x="270" y="1674"/>
                  </a:lnTo>
                  <a:lnTo>
                    <a:pt x="270" y="1674"/>
                  </a:lnTo>
                  <a:lnTo>
                    <a:pt x="262" y="1654"/>
                  </a:lnTo>
                  <a:lnTo>
                    <a:pt x="252" y="1638"/>
                  </a:lnTo>
                  <a:lnTo>
                    <a:pt x="248" y="1632"/>
                  </a:lnTo>
                  <a:lnTo>
                    <a:pt x="242" y="1626"/>
                  </a:lnTo>
                  <a:lnTo>
                    <a:pt x="234" y="1624"/>
                  </a:lnTo>
                  <a:lnTo>
                    <a:pt x="226" y="1620"/>
                  </a:lnTo>
                  <a:lnTo>
                    <a:pt x="226" y="1620"/>
                  </a:lnTo>
                  <a:lnTo>
                    <a:pt x="190" y="1582"/>
                  </a:lnTo>
                  <a:lnTo>
                    <a:pt x="190" y="1582"/>
                  </a:lnTo>
                  <a:lnTo>
                    <a:pt x="168" y="1576"/>
                  </a:lnTo>
                  <a:lnTo>
                    <a:pt x="168" y="1576"/>
                  </a:lnTo>
                  <a:lnTo>
                    <a:pt x="170" y="1568"/>
                  </a:lnTo>
                  <a:lnTo>
                    <a:pt x="172" y="1560"/>
                  </a:lnTo>
                  <a:lnTo>
                    <a:pt x="178" y="1554"/>
                  </a:lnTo>
                  <a:lnTo>
                    <a:pt x="184" y="1548"/>
                  </a:lnTo>
                  <a:lnTo>
                    <a:pt x="198" y="1538"/>
                  </a:lnTo>
                  <a:lnTo>
                    <a:pt x="206" y="1532"/>
                  </a:lnTo>
                  <a:lnTo>
                    <a:pt x="212" y="1526"/>
                  </a:lnTo>
                  <a:lnTo>
                    <a:pt x="212" y="1526"/>
                  </a:lnTo>
                  <a:lnTo>
                    <a:pt x="226" y="1496"/>
                  </a:lnTo>
                  <a:lnTo>
                    <a:pt x="226" y="1496"/>
                  </a:lnTo>
                  <a:lnTo>
                    <a:pt x="226" y="1484"/>
                  </a:lnTo>
                  <a:lnTo>
                    <a:pt x="224" y="1474"/>
                  </a:lnTo>
                  <a:lnTo>
                    <a:pt x="220" y="1468"/>
                  </a:lnTo>
                  <a:lnTo>
                    <a:pt x="216" y="1464"/>
                  </a:lnTo>
                  <a:lnTo>
                    <a:pt x="216" y="1464"/>
                  </a:lnTo>
                  <a:lnTo>
                    <a:pt x="182" y="1464"/>
                  </a:lnTo>
                  <a:lnTo>
                    <a:pt x="150" y="1468"/>
                  </a:lnTo>
                  <a:lnTo>
                    <a:pt x="120" y="1474"/>
                  </a:lnTo>
                  <a:lnTo>
                    <a:pt x="92" y="1484"/>
                  </a:lnTo>
                  <a:lnTo>
                    <a:pt x="92" y="1484"/>
                  </a:lnTo>
                  <a:lnTo>
                    <a:pt x="84" y="1490"/>
                  </a:lnTo>
                  <a:lnTo>
                    <a:pt x="76" y="1492"/>
                  </a:lnTo>
                  <a:lnTo>
                    <a:pt x="70" y="1492"/>
                  </a:lnTo>
                  <a:lnTo>
                    <a:pt x="64" y="1492"/>
                  </a:lnTo>
                  <a:lnTo>
                    <a:pt x="64" y="1492"/>
                  </a:lnTo>
                  <a:lnTo>
                    <a:pt x="66" y="1450"/>
                  </a:lnTo>
                  <a:lnTo>
                    <a:pt x="66" y="1450"/>
                  </a:lnTo>
                  <a:lnTo>
                    <a:pt x="50" y="1428"/>
                  </a:lnTo>
                  <a:lnTo>
                    <a:pt x="50" y="1428"/>
                  </a:lnTo>
                  <a:lnTo>
                    <a:pt x="14" y="1398"/>
                  </a:lnTo>
                  <a:lnTo>
                    <a:pt x="14" y="1398"/>
                  </a:lnTo>
                  <a:lnTo>
                    <a:pt x="14" y="1386"/>
                  </a:lnTo>
                  <a:lnTo>
                    <a:pt x="18" y="1376"/>
                  </a:lnTo>
                  <a:lnTo>
                    <a:pt x="26" y="1358"/>
                  </a:lnTo>
                  <a:lnTo>
                    <a:pt x="26" y="1358"/>
                  </a:lnTo>
                  <a:lnTo>
                    <a:pt x="24" y="1328"/>
                  </a:lnTo>
                  <a:lnTo>
                    <a:pt x="24" y="1316"/>
                  </a:lnTo>
                  <a:lnTo>
                    <a:pt x="20" y="1304"/>
                  </a:lnTo>
                  <a:lnTo>
                    <a:pt x="20" y="1304"/>
                  </a:lnTo>
                  <a:lnTo>
                    <a:pt x="0" y="1278"/>
                  </a:lnTo>
                  <a:lnTo>
                    <a:pt x="0" y="1278"/>
                  </a:lnTo>
                  <a:lnTo>
                    <a:pt x="0" y="1244"/>
                  </a:lnTo>
                  <a:lnTo>
                    <a:pt x="0" y="1244"/>
                  </a:lnTo>
                  <a:lnTo>
                    <a:pt x="100" y="1268"/>
                  </a:lnTo>
                  <a:lnTo>
                    <a:pt x="100" y="1268"/>
                  </a:lnTo>
                  <a:lnTo>
                    <a:pt x="274" y="1270"/>
                  </a:lnTo>
                  <a:lnTo>
                    <a:pt x="274" y="1270"/>
                  </a:lnTo>
                  <a:lnTo>
                    <a:pt x="306" y="1278"/>
                  </a:lnTo>
                  <a:lnTo>
                    <a:pt x="326" y="1284"/>
                  </a:lnTo>
                  <a:lnTo>
                    <a:pt x="344" y="1290"/>
                  </a:lnTo>
                  <a:lnTo>
                    <a:pt x="344" y="1290"/>
                  </a:lnTo>
                  <a:lnTo>
                    <a:pt x="400" y="1336"/>
                  </a:lnTo>
                  <a:lnTo>
                    <a:pt x="400" y="1336"/>
                  </a:lnTo>
                  <a:lnTo>
                    <a:pt x="414" y="1342"/>
                  </a:lnTo>
                  <a:lnTo>
                    <a:pt x="414" y="1342"/>
                  </a:lnTo>
                  <a:lnTo>
                    <a:pt x="466" y="1350"/>
                  </a:lnTo>
                  <a:lnTo>
                    <a:pt x="466" y="1350"/>
                  </a:lnTo>
                  <a:lnTo>
                    <a:pt x="490" y="1366"/>
                  </a:lnTo>
                  <a:lnTo>
                    <a:pt x="490" y="1366"/>
                  </a:lnTo>
                  <a:lnTo>
                    <a:pt x="556" y="1388"/>
                  </a:lnTo>
                  <a:lnTo>
                    <a:pt x="556" y="1388"/>
                  </a:lnTo>
                  <a:lnTo>
                    <a:pt x="562" y="1392"/>
                  </a:lnTo>
                  <a:lnTo>
                    <a:pt x="568" y="1398"/>
                  </a:lnTo>
                  <a:lnTo>
                    <a:pt x="584" y="1412"/>
                  </a:lnTo>
                  <a:lnTo>
                    <a:pt x="594" y="1418"/>
                  </a:lnTo>
                  <a:lnTo>
                    <a:pt x="604" y="1420"/>
                  </a:lnTo>
                  <a:lnTo>
                    <a:pt x="614" y="1418"/>
                  </a:lnTo>
                  <a:lnTo>
                    <a:pt x="628" y="1412"/>
                  </a:lnTo>
                  <a:lnTo>
                    <a:pt x="628" y="1412"/>
                  </a:lnTo>
                  <a:lnTo>
                    <a:pt x="632" y="1406"/>
                  </a:lnTo>
                  <a:lnTo>
                    <a:pt x="638" y="1400"/>
                  </a:lnTo>
                  <a:lnTo>
                    <a:pt x="650" y="1392"/>
                  </a:lnTo>
                  <a:lnTo>
                    <a:pt x="666" y="1386"/>
                  </a:lnTo>
                  <a:lnTo>
                    <a:pt x="680" y="1380"/>
                  </a:lnTo>
                  <a:lnTo>
                    <a:pt x="680" y="1380"/>
                  </a:lnTo>
                  <a:lnTo>
                    <a:pt x="696" y="1368"/>
                  </a:lnTo>
                  <a:lnTo>
                    <a:pt x="708" y="1360"/>
                  </a:lnTo>
                  <a:lnTo>
                    <a:pt x="724" y="1354"/>
                  </a:lnTo>
                  <a:lnTo>
                    <a:pt x="746" y="1350"/>
                  </a:lnTo>
                  <a:lnTo>
                    <a:pt x="746" y="1350"/>
                  </a:lnTo>
                  <a:lnTo>
                    <a:pt x="746" y="1346"/>
                  </a:lnTo>
                  <a:lnTo>
                    <a:pt x="750" y="1344"/>
                  </a:lnTo>
                  <a:lnTo>
                    <a:pt x="758" y="1340"/>
                  </a:lnTo>
                  <a:lnTo>
                    <a:pt x="768" y="1336"/>
                  </a:lnTo>
                  <a:lnTo>
                    <a:pt x="778" y="1332"/>
                  </a:lnTo>
                  <a:lnTo>
                    <a:pt x="778" y="1332"/>
                  </a:lnTo>
                  <a:lnTo>
                    <a:pt x="784" y="1332"/>
                  </a:lnTo>
                  <a:lnTo>
                    <a:pt x="792" y="1328"/>
                  </a:lnTo>
                  <a:lnTo>
                    <a:pt x="806" y="1320"/>
                  </a:lnTo>
                  <a:lnTo>
                    <a:pt x="820" y="1310"/>
                  </a:lnTo>
                  <a:lnTo>
                    <a:pt x="828" y="1308"/>
                  </a:lnTo>
                  <a:lnTo>
                    <a:pt x="836" y="1306"/>
                  </a:lnTo>
                  <a:lnTo>
                    <a:pt x="836" y="1306"/>
                  </a:lnTo>
                  <a:lnTo>
                    <a:pt x="848" y="1300"/>
                  </a:lnTo>
                  <a:lnTo>
                    <a:pt x="862" y="1296"/>
                  </a:lnTo>
                  <a:lnTo>
                    <a:pt x="876" y="1296"/>
                  </a:lnTo>
                  <a:lnTo>
                    <a:pt x="894" y="1296"/>
                  </a:lnTo>
                  <a:lnTo>
                    <a:pt x="894" y="1296"/>
                  </a:lnTo>
                  <a:lnTo>
                    <a:pt x="918" y="1302"/>
                  </a:lnTo>
                  <a:lnTo>
                    <a:pt x="952" y="1306"/>
                  </a:lnTo>
                  <a:lnTo>
                    <a:pt x="970" y="1306"/>
                  </a:lnTo>
                  <a:lnTo>
                    <a:pt x="986" y="1306"/>
                  </a:lnTo>
                  <a:lnTo>
                    <a:pt x="1000" y="1302"/>
                  </a:lnTo>
                  <a:lnTo>
                    <a:pt x="1006" y="1300"/>
                  </a:lnTo>
                  <a:lnTo>
                    <a:pt x="1010" y="1296"/>
                  </a:lnTo>
                  <a:lnTo>
                    <a:pt x="1010" y="1296"/>
                  </a:lnTo>
                  <a:lnTo>
                    <a:pt x="1028" y="1294"/>
                  </a:lnTo>
                  <a:lnTo>
                    <a:pt x="1044" y="1286"/>
                  </a:lnTo>
                  <a:lnTo>
                    <a:pt x="1060" y="1278"/>
                  </a:lnTo>
                  <a:lnTo>
                    <a:pt x="1074" y="1266"/>
                  </a:lnTo>
                  <a:lnTo>
                    <a:pt x="1086" y="1254"/>
                  </a:lnTo>
                  <a:lnTo>
                    <a:pt x="1100" y="1240"/>
                  </a:lnTo>
                  <a:lnTo>
                    <a:pt x="1122" y="1212"/>
                  </a:lnTo>
                  <a:lnTo>
                    <a:pt x="1122" y="1212"/>
                  </a:lnTo>
                  <a:lnTo>
                    <a:pt x="1156" y="1182"/>
                  </a:lnTo>
                  <a:lnTo>
                    <a:pt x="1156" y="1182"/>
                  </a:lnTo>
                  <a:lnTo>
                    <a:pt x="1170" y="1170"/>
                  </a:lnTo>
                  <a:lnTo>
                    <a:pt x="1186" y="1158"/>
                  </a:lnTo>
                  <a:lnTo>
                    <a:pt x="1186" y="1158"/>
                  </a:lnTo>
                  <a:lnTo>
                    <a:pt x="1202" y="1150"/>
                  </a:lnTo>
                  <a:lnTo>
                    <a:pt x="1210" y="1146"/>
                  </a:lnTo>
                  <a:lnTo>
                    <a:pt x="1218" y="1138"/>
                  </a:lnTo>
                  <a:lnTo>
                    <a:pt x="1218" y="1138"/>
                  </a:lnTo>
                  <a:lnTo>
                    <a:pt x="1216" y="1112"/>
                  </a:lnTo>
                  <a:lnTo>
                    <a:pt x="1216" y="1112"/>
                  </a:lnTo>
                  <a:lnTo>
                    <a:pt x="1182" y="1080"/>
                  </a:lnTo>
                  <a:lnTo>
                    <a:pt x="1182" y="1080"/>
                  </a:lnTo>
                  <a:lnTo>
                    <a:pt x="1176" y="1058"/>
                  </a:lnTo>
                  <a:lnTo>
                    <a:pt x="1176" y="1058"/>
                  </a:lnTo>
                  <a:lnTo>
                    <a:pt x="1178" y="1032"/>
                  </a:lnTo>
                  <a:lnTo>
                    <a:pt x="1180" y="1020"/>
                  </a:lnTo>
                  <a:lnTo>
                    <a:pt x="1182" y="1010"/>
                  </a:lnTo>
                  <a:lnTo>
                    <a:pt x="1186" y="1002"/>
                  </a:lnTo>
                  <a:lnTo>
                    <a:pt x="1192" y="994"/>
                  </a:lnTo>
                  <a:lnTo>
                    <a:pt x="1200" y="986"/>
                  </a:lnTo>
                  <a:lnTo>
                    <a:pt x="1212" y="982"/>
                  </a:lnTo>
                  <a:lnTo>
                    <a:pt x="1212" y="982"/>
                  </a:lnTo>
                  <a:lnTo>
                    <a:pt x="1214" y="978"/>
                  </a:lnTo>
                  <a:lnTo>
                    <a:pt x="1216" y="976"/>
                  </a:lnTo>
                  <a:lnTo>
                    <a:pt x="1220" y="978"/>
                  </a:lnTo>
                  <a:lnTo>
                    <a:pt x="1226" y="982"/>
                  </a:lnTo>
                  <a:lnTo>
                    <a:pt x="1260" y="1006"/>
                  </a:lnTo>
                  <a:lnTo>
                    <a:pt x="1260" y="1006"/>
                  </a:lnTo>
                  <a:lnTo>
                    <a:pt x="1286" y="1014"/>
                  </a:lnTo>
                  <a:lnTo>
                    <a:pt x="1286" y="1014"/>
                  </a:lnTo>
                  <a:lnTo>
                    <a:pt x="1314" y="1014"/>
                  </a:lnTo>
                  <a:lnTo>
                    <a:pt x="1314" y="1014"/>
                  </a:lnTo>
                  <a:lnTo>
                    <a:pt x="1326" y="1010"/>
                  </a:lnTo>
                  <a:lnTo>
                    <a:pt x="1336" y="1002"/>
                  </a:lnTo>
                  <a:lnTo>
                    <a:pt x="1348" y="992"/>
                  </a:lnTo>
                  <a:lnTo>
                    <a:pt x="1358" y="980"/>
                  </a:lnTo>
                  <a:lnTo>
                    <a:pt x="1380" y="956"/>
                  </a:lnTo>
                  <a:lnTo>
                    <a:pt x="1398" y="932"/>
                  </a:lnTo>
                  <a:lnTo>
                    <a:pt x="1398" y="932"/>
                  </a:lnTo>
                  <a:lnTo>
                    <a:pt x="1404" y="928"/>
                  </a:lnTo>
                  <a:lnTo>
                    <a:pt x="1410" y="924"/>
                  </a:lnTo>
                  <a:lnTo>
                    <a:pt x="1416" y="924"/>
                  </a:lnTo>
                  <a:lnTo>
                    <a:pt x="1424" y="922"/>
                  </a:lnTo>
                  <a:lnTo>
                    <a:pt x="1438" y="924"/>
                  </a:lnTo>
                  <a:lnTo>
                    <a:pt x="1454" y="926"/>
                  </a:lnTo>
                  <a:lnTo>
                    <a:pt x="1454" y="926"/>
                  </a:lnTo>
                  <a:lnTo>
                    <a:pt x="1464" y="918"/>
                  </a:lnTo>
                  <a:lnTo>
                    <a:pt x="1472" y="914"/>
                  </a:lnTo>
                  <a:lnTo>
                    <a:pt x="1492" y="906"/>
                  </a:lnTo>
                  <a:lnTo>
                    <a:pt x="1492" y="906"/>
                  </a:lnTo>
                  <a:lnTo>
                    <a:pt x="1518" y="882"/>
                  </a:lnTo>
                  <a:lnTo>
                    <a:pt x="1518" y="882"/>
                  </a:lnTo>
                  <a:lnTo>
                    <a:pt x="1522" y="880"/>
                  </a:lnTo>
                  <a:lnTo>
                    <a:pt x="1524" y="876"/>
                  </a:lnTo>
                  <a:lnTo>
                    <a:pt x="1530" y="866"/>
                  </a:lnTo>
                  <a:lnTo>
                    <a:pt x="1534" y="848"/>
                  </a:lnTo>
                  <a:lnTo>
                    <a:pt x="1534" y="848"/>
                  </a:lnTo>
                  <a:lnTo>
                    <a:pt x="1540" y="832"/>
                  </a:lnTo>
                  <a:lnTo>
                    <a:pt x="1546" y="822"/>
                  </a:lnTo>
                  <a:lnTo>
                    <a:pt x="1554" y="816"/>
                  </a:lnTo>
                  <a:lnTo>
                    <a:pt x="1562" y="812"/>
                  </a:lnTo>
                  <a:lnTo>
                    <a:pt x="1580" y="806"/>
                  </a:lnTo>
                  <a:lnTo>
                    <a:pt x="1594" y="804"/>
                  </a:lnTo>
                  <a:lnTo>
                    <a:pt x="1610" y="798"/>
                  </a:lnTo>
                  <a:lnTo>
                    <a:pt x="1610" y="798"/>
                  </a:lnTo>
                  <a:lnTo>
                    <a:pt x="1620" y="786"/>
                  </a:lnTo>
                  <a:lnTo>
                    <a:pt x="1632" y="776"/>
                  </a:lnTo>
                  <a:lnTo>
                    <a:pt x="1646" y="768"/>
                  </a:lnTo>
                  <a:lnTo>
                    <a:pt x="1660" y="760"/>
                  </a:lnTo>
                  <a:lnTo>
                    <a:pt x="1660" y="760"/>
                  </a:lnTo>
                  <a:lnTo>
                    <a:pt x="1670" y="754"/>
                  </a:lnTo>
                  <a:lnTo>
                    <a:pt x="1680" y="752"/>
                  </a:lnTo>
                  <a:lnTo>
                    <a:pt x="1696" y="750"/>
                  </a:lnTo>
                  <a:lnTo>
                    <a:pt x="1712" y="750"/>
                  </a:lnTo>
                  <a:lnTo>
                    <a:pt x="1746" y="752"/>
                  </a:lnTo>
                  <a:lnTo>
                    <a:pt x="1776" y="756"/>
                  </a:lnTo>
                  <a:lnTo>
                    <a:pt x="1776" y="756"/>
                  </a:lnTo>
                  <a:lnTo>
                    <a:pt x="1792" y="748"/>
                  </a:lnTo>
                  <a:lnTo>
                    <a:pt x="1792" y="748"/>
                  </a:lnTo>
                  <a:lnTo>
                    <a:pt x="1798" y="740"/>
                  </a:lnTo>
                  <a:lnTo>
                    <a:pt x="1802" y="730"/>
                  </a:lnTo>
                  <a:lnTo>
                    <a:pt x="1804" y="720"/>
                  </a:lnTo>
                  <a:lnTo>
                    <a:pt x="1804" y="712"/>
                  </a:lnTo>
                  <a:lnTo>
                    <a:pt x="1802" y="702"/>
                  </a:lnTo>
                  <a:lnTo>
                    <a:pt x="1798" y="694"/>
                  </a:lnTo>
                  <a:lnTo>
                    <a:pt x="1790" y="680"/>
                  </a:lnTo>
                  <a:lnTo>
                    <a:pt x="1790" y="680"/>
                  </a:lnTo>
                  <a:lnTo>
                    <a:pt x="1764" y="656"/>
                  </a:lnTo>
                  <a:lnTo>
                    <a:pt x="1764" y="656"/>
                  </a:lnTo>
                  <a:lnTo>
                    <a:pt x="1718" y="628"/>
                  </a:lnTo>
                  <a:lnTo>
                    <a:pt x="1718" y="628"/>
                  </a:lnTo>
                  <a:lnTo>
                    <a:pt x="1716" y="622"/>
                  </a:lnTo>
                  <a:lnTo>
                    <a:pt x="1712" y="614"/>
                  </a:lnTo>
                  <a:lnTo>
                    <a:pt x="1702" y="604"/>
                  </a:lnTo>
                  <a:lnTo>
                    <a:pt x="1688" y="590"/>
                  </a:lnTo>
                  <a:lnTo>
                    <a:pt x="1688" y="590"/>
                  </a:lnTo>
                  <a:lnTo>
                    <a:pt x="1656" y="590"/>
                  </a:lnTo>
                  <a:lnTo>
                    <a:pt x="1656" y="590"/>
                  </a:lnTo>
                  <a:lnTo>
                    <a:pt x="1640" y="608"/>
                  </a:lnTo>
                  <a:lnTo>
                    <a:pt x="1640" y="608"/>
                  </a:lnTo>
                  <a:lnTo>
                    <a:pt x="1610" y="608"/>
                  </a:lnTo>
                  <a:lnTo>
                    <a:pt x="1610" y="608"/>
                  </a:lnTo>
                  <a:lnTo>
                    <a:pt x="1604" y="644"/>
                  </a:lnTo>
                  <a:lnTo>
                    <a:pt x="1604" y="644"/>
                  </a:lnTo>
                  <a:lnTo>
                    <a:pt x="1596" y="646"/>
                  </a:lnTo>
                  <a:lnTo>
                    <a:pt x="1586" y="646"/>
                  </a:lnTo>
                  <a:lnTo>
                    <a:pt x="1578" y="644"/>
                  </a:lnTo>
                  <a:lnTo>
                    <a:pt x="1570" y="642"/>
                  </a:lnTo>
                  <a:lnTo>
                    <a:pt x="1554" y="634"/>
                  </a:lnTo>
                  <a:lnTo>
                    <a:pt x="1544" y="630"/>
                  </a:lnTo>
                  <a:lnTo>
                    <a:pt x="1544" y="630"/>
                  </a:lnTo>
                  <a:lnTo>
                    <a:pt x="1516" y="630"/>
                  </a:lnTo>
                  <a:lnTo>
                    <a:pt x="1516" y="630"/>
                  </a:lnTo>
                  <a:lnTo>
                    <a:pt x="1504" y="634"/>
                  </a:lnTo>
                  <a:lnTo>
                    <a:pt x="1494" y="640"/>
                  </a:lnTo>
                  <a:lnTo>
                    <a:pt x="1476" y="654"/>
                  </a:lnTo>
                  <a:lnTo>
                    <a:pt x="1476" y="654"/>
                  </a:lnTo>
                  <a:lnTo>
                    <a:pt x="1466" y="654"/>
                  </a:lnTo>
                  <a:lnTo>
                    <a:pt x="1456" y="650"/>
                  </a:lnTo>
                  <a:lnTo>
                    <a:pt x="1450" y="646"/>
                  </a:lnTo>
                  <a:lnTo>
                    <a:pt x="1446" y="640"/>
                  </a:lnTo>
                  <a:lnTo>
                    <a:pt x="1442" y="634"/>
                  </a:lnTo>
                  <a:lnTo>
                    <a:pt x="1440" y="628"/>
                  </a:lnTo>
                  <a:lnTo>
                    <a:pt x="1440" y="616"/>
                  </a:lnTo>
                  <a:lnTo>
                    <a:pt x="1440" y="616"/>
                  </a:lnTo>
                  <a:lnTo>
                    <a:pt x="1470" y="588"/>
                  </a:lnTo>
                  <a:lnTo>
                    <a:pt x="1470" y="588"/>
                  </a:lnTo>
                  <a:lnTo>
                    <a:pt x="1468" y="556"/>
                  </a:lnTo>
                  <a:lnTo>
                    <a:pt x="1470" y="544"/>
                  </a:lnTo>
                  <a:lnTo>
                    <a:pt x="1470" y="532"/>
                  </a:lnTo>
                  <a:lnTo>
                    <a:pt x="1470" y="532"/>
                  </a:lnTo>
                  <a:lnTo>
                    <a:pt x="1480" y="512"/>
                  </a:lnTo>
                  <a:lnTo>
                    <a:pt x="1488" y="494"/>
                  </a:lnTo>
                  <a:lnTo>
                    <a:pt x="1488" y="494"/>
                  </a:lnTo>
                  <a:lnTo>
                    <a:pt x="1488" y="472"/>
                  </a:lnTo>
                  <a:lnTo>
                    <a:pt x="1490" y="456"/>
                  </a:lnTo>
                  <a:lnTo>
                    <a:pt x="1494" y="440"/>
                  </a:lnTo>
                  <a:lnTo>
                    <a:pt x="1502" y="426"/>
                  </a:lnTo>
                  <a:lnTo>
                    <a:pt x="1502" y="426"/>
                  </a:lnTo>
                  <a:lnTo>
                    <a:pt x="1522" y="426"/>
                  </a:lnTo>
                  <a:lnTo>
                    <a:pt x="1522" y="426"/>
                  </a:lnTo>
                  <a:lnTo>
                    <a:pt x="1546" y="430"/>
                  </a:lnTo>
                  <a:lnTo>
                    <a:pt x="1574" y="432"/>
                  </a:lnTo>
                  <a:lnTo>
                    <a:pt x="1588" y="430"/>
                  </a:lnTo>
                  <a:lnTo>
                    <a:pt x="1602" y="428"/>
                  </a:lnTo>
                  <a:lnTo>
                    <a:pt x="1616" y="424"/>
                  </a:lnTo>
                  <a:lnTo>
                    <a:pt x="1628" y="416"/>
                  </a:lnTo>
                  <a:lnTo>
                    <a:pt x="1628" y="416"/>
                  </a:lnTo>
                  <a:lnTo>
                    <a:pt x="1642" y="404"/>
                  </a:lnTo>
                  <a:lnTo>
                    <a:pt x="1658" y="390"/>
                  </a:lnTo>
                  <a:lnTo>
                    <a:pt x="1672" y="376"/>
                  </a:lnTo>
                  <a:lnTo>
                    <a:pt x="1684" y="362"/>
                  </a:lnTo>
                  <a:lnTo>
                    <a:pt x="1684" y="362"/>
                  </a:lnTo>
                  <a:lnTo>
                    <a:pt x="1684" y="332"/>
                  </a:lnTo>
                  <a:lnTo>
                    <a:pt x="1686" y="296"/>
                  </a:lnTo>
                  <a:lnTo>
                    <a:pt x="1688" y="278"/>
                  </a:lnTo>
                  <a:lnTo>
                    <a:pt x="1692" y="262"/>
                  </a:lnTo>
                  <a:lnTo>
                    <a:pt x="1698" y="250"/>
                  </a:lnTo>
                  <a:lnTo>
                    <a:pt x="1702" y="246"/>
                  </a:lnTo>
                  <a:lnTo>
                    <a:pt x="1708" y="242"/>
                  </a:lnTo>
                  <a:lnTo>
                    <a:pt x="1708" y="242"/>
                  </a:lnTo>
                  <a:lnTo>
                    <a:pt x="1714" y="232"/>
                  </a:lnTo>
                  <a:lnTo>
                    <a:pt x="1720" y="220"/>
                  </a:lnTo>
                  <a:lnTo>
                    <a:pt x="1724" y="198"/>
                  </a:lnTo>
                  <a:lnTo>
                    <a:pt x="1730" y="176"/>
                  </a:lnTo>
                  <a:lnTo>
                    <a:pt x="1736" y="166"/>
                  </a:lnTo>
                  <a:lnTo>
                    <a:pt x="1742" y="158"/>
                  </a:lnTo>
                  <a:lnTo>
                    <a:pt x="1742" y="158"/>
                  </a:lnTo>
                  <a:lnTo>
                    <a:pt x="1742" y="116"/>
                  </a:lnTo>
                  <a:lnTo>
                    <a:pt x="1742" y="116"/>
                  </a:lnTo>
                  <a:lnTo>
                    <a:pt x="1738" y="108"/>
                  </a:lnTo>
                  <a:lnTo>
                    <a:pt x="1738" y="108"/>
                  </a:lnTo>
                  <a:lnTo>
                    <a:pt x="1716" y="82"/>
                  </a:lnTo>
                  <a:lnTo>
                    <a:pt x="1716" y="82"/>
                  </a:lnTo>
                  <a:lnTo>
                    <a:pt x="1696" y="72"/>
                  </a:lnTo>
                  <a:lnTo>
                    <a:pt x="1696" y="72"/>
                  </a:lnTo>
                  <a:lnTo>
                    <a:pt x="1696" y="62"/>
                  </a:lnTo>
                  <a:lnTo>
                    <a:pt x="1698" y="54"/>
                  </a:lnTo>
                  <a:lnTo>
                    <a:pt x="1702" y="46"/>
                  </a:lnTo>
                  <a:lnTo>
                    <a:pt x="1706" y="40"/>
                  </a:lnTo>
                  <a:lnTo>
                    <a:pt x="1712" y="34"/>
                  </a:lnTo>
                  <a:lnTo>
                    <a:pt x="1720" y="28"/>
                  </a:lnTo>
                  <a:lnTo>
                    <a:pt x="1736" y="20"/>
                  </a:lnTo>
                  <a:lnTo>
                    <a:pt x="1736" y="20"/>
                  </a:lnTo>
                  <a:lnTo>
                    <a:pt x="1744" y="20"/>
                  </a:lnTo>
                  <a:lnTo>
                    <a:pt x="1750" y="16"/>
                  </a:lnTo>
                  <a:lnTo>
                    <a:pt x="1764" y="10"/>
                  </a:lnTo>
                  <a:lnTo>
                    <a:pt x="1778" y="4"/>
                  </a:lnTo>
                  <a:lnTo>
                    <a:pt x="1784" y="2"/>
                  </a:lnTo>
                  <a:lnTo>
                    <a:pt x="1794" y="0"/>
                  </a:lnTo>
                  <a:lnTo>
                    <a:pt x="1794" y="0"/>
                  </a:lnTo>
                  <a:lnTo>
                    <a:pt x="1794" y="6"/>
                  </a:lnTo>
                  <a:lnTo>
                    <a:pt x="1796" y="8"/>
                  </a:lnTo>
                  <a:lnTo>
                    <a:pt x="1804" y="16"/>
                  </a:lnTo>
                  <a:lnTo>
                    <a:pt x="1804" y="16"/>
                  </a:lnTo>
                  <a:lnTo>
                    <a:pt x="1800" y="42"/>
                  </a:lnTo>
                  <a:lnTo>
                    <a:pt x="1800" y="42"/>
                  </a:lnTo>
                  <a:lnTo>
                    <a:pt x="1792" y="52"/>
                  </a:lnTo>
                  <a:lnTo>
                    <a:pt x="1786" y="58"/>
                  </a:lnTo>
                  <a:lnTo>
                    <a:pt x="1782" y="66"/>
                  </a:lnTo>
                  <a:lnTo>
                    <a:pt x="1780" y="78"/>
                  </a:lnTo>
                  <a:lnTo>
                    <a:pt x="1780" y="78"/>
                  </a:lnTo>
                  <a:lnTo>
                    <a:pt x="1804" y="96"/>
                  </a:lnTo>
                  <a:lnTo>
                    <a:pt x="1804" y="96"/>
                  </a:lnTo>
                  <a:lnTo>
                    <a:pt x="1810" y="104"/>
                  </a:lnTo>
                  <a:lnTo>
                    <a:pt x="1816" y="110"/>
                  </a:lnTo>
                  <a:lnTo>
                    <a:pt x="1826" y="114"/>
                  </a:lnTo>
                  <a:lnTo>
                    <a:pt x="1842" y="116"/>
                  </a:lnTo>
                  <a:lnTo>
                    <a:pt x="1842" y="116"/>
                  </a:lnTo>
                  <a:lnTo>
                    <a:pt x="1848" y="80"/>
                  </a:lnTo>
                  <a:lnTo>
                    <a:pt x="1848" y="80"/>
                  </a:lnTo>
                  <a:lnTo>
                    <a:pt x="1856" y="80"/>
                  </a:lnTo>
                  <a:lnTo>
                    <a:pt x="1866" y="80"/>
                  </a:lnTo>
                  <a:lnTo>
                    <a:pt x="1878" y="84"/>
                  </a:lnTo>
                  <a:lnTo>
                    <a:pt x="1892" y="92"/>
                  </a:lnTo>
                  <a:lnTo>
                    <a:pt x="1892" y="92"/>
                  </a:lnTo>
                  <a:lnTo>
                    <a:pt x="1900" y="104"/>
                  </a:lnTo>
                  <a:lnTo>
                    <a:pt x="1900" y="104"/>
                  </a:lnTo>
                  <a:lnTo>
                    <a:pt x="1904" y="122"/>
                  </a:lnTo>
                  <a:lnTo>
                    <a:pt x="1908" y="140"/>
                  </a:lnTo>
                  <a:lnTo>
                    <a:pt x="1914" y="160"/>
                  </a:lnTo>
                  <a:lnTo>
                    <a:pt x="1920" y="168"/>
                  </a:lnTo>
                  <a:lnTo>
                    <a:pt x="1926" y="178"/>
                  </a:lnTo>
                  <a:lnTo>
                    <a:pt x="1926" y="178"/>
                  </a:lnTo>
                  <a:lnTo>
                    <a:pt x="1938" y="184"/>
                  </a:lnTo>
                  <a:lnTo>
                    <a:pt x="1938" y="184"/>
                  </a:lnTo>
                  <a:lnTo>
                    <a:pt x="1968" y="182"/>
                  </a:lnTo>
                  <a:lnTo>
                    <a:pt x="1968" y="182"/>
                  </a:lnTo>
                  <a:lnTo>
                    <a:pt x="1978" y="178"/>
                  </a:lnTo>
                  <a:lnTo>
                    <a:pt x="1988" y="174"/>
                  </a:lnTo>
                  <a:lnTo>
                    <a:pt x="2010" y="172"/>
                  </a:lnTo>
                  <a:lnTo>
                    <a:pt x="2022" y="168"/>
                  </a:lnTo>
                  <a:lnTo>
                    <a:pt x="2032" y="166"/>
                  </a:lnTo>
                  <a:lnTo>
                    <a:pt x="2042" y="160"/>
                  </a:lnTo>
                  <a:lnTo>
                    <a:pt x="2052" y="152"/>
                  </a:lnTo>
                  <a:lnTo>
                    <a:pt x="2052" y="152"/>
                  </a:lnTo>
                  <a:lnTo>
                    <a:pt x="2060" y="138"/>
                  </a:lnTo>
                  <a:lnTo>
                    <a:pt x="2068" y="128"/>
                  </a:lnTo>
                  <a:lnTo>
                    <a:pt x="2076" y="122"/>
                  </a:lnTo>
                  <a:lnTo>
                    <a:pt x="2084" y="118"/>
                  </a:lnTo>
                  <a:lnTo>
                    <a:pt x="2094" y="120"/>
                  </a:lnTo>
                  <a:lnTo>
                    <a:pt x="2104" y="124"/>
                  </a:lnTo>
                  <a:lnTo>
                    <a:pt x="2114" y="132"/>
                  </a:lnTo>
                  <a:lnTo>
                    <a:pt x="2126" y="146"/>
                  </a:lnTo>
                  <a:lnTo>
                    <a:pt x="2126" y="146"/>
                  </a:lnTo>
                  <a:lnTo>
                    <a:pt x="2146" y="200"/>
                  </a:lnTo>
                  <a:lnTo>
                    <a:pt x="2146" y="200"/>
                  </a:lnTo>
                  <a:lnTo>
                    <a:pt x="2142" y="220"/>
                  </a:lnTo>
                  <a:lnTo>
                    <a:pt x="2136" y="246"/>
                  </a:lnTo>
                  <a:lnTo>
                    <a:pt x="2128" y="274"/>
                  </a:lnTo>
                  <a:lnTo>
                    <a:pt x="2118" y="296"/>
                  </a:lnTo>
                  <a:lnTo>
                    <a:pt x="2118" y="296"/>
                  </a:lnTo>
                  <a:lnTo>
                    <a:pt x="2118" y="320"/>
                  </a:lnTo>
                  <a:lnTo>
                    <a:pt x="2118" y="320"/>
                  </a:lnTo>
                  <a:lnTo>
                    <a:pt x="2142" y="366"/>
                  </a:lnTo>
                  <a:lnTo>
                    <a:pt x="2142" y="366"/>
                  </a:lnTo>
                  <a:lnTo>
                    <a:pt x="2140" y="374"/>
                  </a:lnTo>
                  <a:lnTo>
                    <a:pt x="2138" y="384"/>
                  </a:lnTo>
                  <a:lnTo>
                    <a:pt x="2130" y="406"/>
                  </a:lnTo>
                  <a:lnTo>
                    <a:pt x="2128" y="418"/>
                  </a:lnTo>
                  <a:lnTo>
                    <a:pt x="2130" y="428"/>
                  </a:lnTo>
                  <a:lnTo>
                    <a:pt x="2136" y="440"/>
                  </a:lnTo>
                  <a:lnTo>
                    <a:pt x="2140" y="444"/>
                  </a:lnTo>
                  <a:lnTo>
                    <a:pt x="2148" y="450"/>
                  </a:lnTo>
                  <a:lnTo>
                    <a:pt x="2148" y="450"/>
                  </a:lnTo>
                  <a:lnTo>
                    <a:pt x="2150" y="462"/>
                  </a:lnTo>
                  <a:lnTo>
                    <a:pt x="2150" y="476"/>
                  </a:lnTo>
                  <a:lnTo>
                    <a:pt x="2148" y="510"/>
                  </a:lnTo>
                  <a:lnTo>
                    <a:pt x="2148" y="510"/>
                  </a:lnTo>
                  <a:lnTo>
                    <a:pt x="2126" y="514"/>
                  </a:lnTo>
                  <a:lnTo>
                    <a:pt x="2126" y="514"/>
                  </a:lnTo>
                  <a:lnTo>
                    <a:pt x="2122" y="508"/>
                  </a:lnTo>
                  <a:lnTo>
                    <a:pt x="2118" y="502"/>
                  </a:lnTo>
                  <a:lnTo>
                    <a:pt x="2116" y="492"/>
                  </a:lnTo>
                  <a:lnTo>
                    <a:pt x="2118" y="476"/>
                  </a:lnTo>
                  <a:lnTo>
                    <a:pt x="2118" y="476"/>
                  </a:lnTo>
                  <a:lnTo>
                    <a:pt x="2114" y="466"/>
                  </a:lnTo>
                  <a:lnTo>
                    <a:pt x="2108" y="458"/>
                  </a:lnTo>
                  <a:lnTo>
                    <a:pt x="2108" y="458"/>
                  </a:lnTo>
                  <a:lnTo>
                    <a:pt x="2094" y="460"/>
                  </a:lnTo>
                  <a:lnTo>
                    <a:pt x="2086" y="462"/>
                  </a:lnTo>
                  <a:lnTo>
                    <a:pt x="2084" y="466"/>
                  </a:lnTo>
                  <a:lnTo>
                    <a:pt x="2082" y="470"/>
                  </a:lnTo>
                  <a:lnTo>
                    <a:pt x="2084" y="484"/>
                  </a:lnTo>
                  <a:lnTo>
                    <a:pt x="2082" y="492"/>
                  </a:lnTo>
                  <a:lnTo>
                    <a:pt x="2078" y="500"/>
                  </a:lnTo>
                  <a:lnTo>
                    <a:pt x="2078" y="500"/>
                  </a:lnTo>
                  <a:lnTo>
                    <a:pt x="2064" y="514"/>
                  </a:lnTo>
                  <a:lnTo>
                    <a:pt x="2054" y="528"/>
                  </a:lnTo>
                  <a:lnTo>
                    <a:pt x="2046" y="544"/>
                  </a:lnTo>
                  <a:lnTo>
                    <a:pt x="2042" y="564"/>
                  </a:lnTo>
                  <a:lnTo>
                    <a:pt x="2042" y="564"/>
                  </a:lnTo>
                  <a:lnTo>
                    <a:pt x="2034" y="576"/>
                  </a:lnTo>
                  <a:lnTo>
                    <a:pt x="2024" y="586"/>
                  </a:lnTo>
                  <a:lnTo>
                    <a:pt x="2012" y="598"/>
                  </a:lnTo>
                  <a:lnTo>
                    <a:pt x="2002" y="606"/>
                  </a:lnTo>
                  <a:lnTo>
                    <a:pt x="2002" y="606"/>
                  </a:lnTo>
                  <a:lnTo>
                    <a:pt x="2000" y="642"/>
                  </a:lnTo>
                  <a:lnTo>
                    <a:pt x="2000" y="642"/>
                  </a:lnTo>
                  <a:lnTo>
                    <a:pt x="2008" y="654"/>
                  </a:lnTo>
                  <a:lnTo>
                    <a:pt x="2020" y="674"/>
                  </a:lnTo>
                  <a:lnTo>
                    <a:pt x="2020" y="674"/>
                  </a:lnTo>
                  <a:lnTo>
                    <a:pt x="2054" y="694"/>
                  </a:lnTo>
                  <a:lnTo>
                    <a:pt x="2054" y="694"/>
                  </a:lnTo>
                  <a:lnTo>
                    <a:pt x="2078" y="692"/>
                  </a:lnTo>
                  <a:lnTo>
                    <a:pt x="2078" y="692"/>
                  </a:lnTo>
                  <a:lnTo>
                    <a:pt x="2094" y="668"/>
                  </a:lnTo>
                  <a:lnTo>
                    <a:pt x="2094" y="668"/>
                  </a:lnTo>
                  <a:lnTo>
                    <a:pt x="2100" y="680"/>
                  </a:lnTo>
                  <a:lnTo>
                    <a:pt x="2104" y="690"/>
                  </a:lnTo>
                  <a:lnTo>
                    <a:pt x="2106" y="702"/>
                  </a:lnTo>
                  <a:lnTo>
                    <a:pt x="2106" y="702"/>
                  </a:lnTo>
                  <a:lnTo>
                    <a:pt x="2086" y="708"/>
                  </a:lnTo>
                  <a:lnTo>
                    <a:pt x="2068" y="716"/>
                  </a:lnTo>
                  <a:lnTo>
                    <a:pt x="2068" y="716"/>
                  </a:lnTo>
                  <a:lnTo>
                    <a:pt x="2068" y="724"/>
                  </a:lnTo>
                  <a:lnTo>
                    <a:pt x="2070" y="732"/>
                  </a:lnTo>
                  <a:lnTo>
                    <a:pt x="2070" y="738"/>
                  </a:lnTo>
                  <a:lnTo>
                    <a:pt x="2074" y="742"/>
                  </a:lnTo>
                  <a:lnTo>
                    <a:pt x="2078" y="748"/>
                  </a:lnTo>
                  <a:lnTo>
                    <a:pt x="2084" y="750"/>
                  </a:lnTo>
                  <a:lnTo>
                    <a:pt x="2084" y="750"/>
                  </a:lnTo>
                  <a:lnTo>
                    <a:pt x="2064" y="778"/>
                  </a:lnTo>
                  <a:lnTo>
                    <a:pt x="2052" y="790"/>
                  </a:lnTo>
                  <a:lnTo>
                    <a:pt x="2040" y="800"/>
                  </a:lnTo>
                  <a:lnTo>
                    <a:pt x="2040" y="800"/>
                  </a:lnTo>
                  <a:lnTo>
                    <a:pt x="2026" y="796"/>
                  </a:lnTo>
                  <a:lnTo>
                    <a:pt x="2026" y="796"/>
                  </a:lnTo>
                  <a:lnTo>
                    <a:pt x="1986" y="770"/>
                  </a:lnTo>
                  <a:lnTo>
                    <a:pt x="1986" y="770"/>
                  </a:lnTo>
                  <a:lnTo>
                    <a:pt x="1968" y="770"/>
                  </a:lnTo>
                  <a:lnTo>
                    <a:pt x="1968" y="770"/>
                  </a:lnTo>
                  <a:lnTo>
                    <a:pt x="1960" y="780"/>
                  </a:lnTo>
                  <a:lnTo>
                    <a:pt x="1958" y="786"/>
                  </a:lnTo>
                  <a:lnTo>
                    <a:pt x="1956" y="792"/>
                  </a:lnTo>
                  <a:lnTo>
                    <a:pt x="1956" y="792"/>
                  </a:lnTo>
                  <a:lnTo>
                    <a:pt x="1958" y="818"/>
                  </a:lnTo>
                  <a:lnTo>
                    <a:pt x="1958" y="818"/>
                  </a:lnTo>
                  <a:lnTo>
                    <a:pt x="1962" y="824"/>
                  </a:lnTo>
                  <a:lnTo>
                    <a:pt x="1968" y="828"/>
                  </a:lnTo>
                  <a:lnTo>
                    <a:pt x="1982" y="838"/>
                  </a:lnTo>
                  <a:lnTo>
                    <a:pt x="2000" y="852"/>
                  </a:lnTo>
                  <a:lnTo>
                    <a:pt x="2008" y="860"/>
                  </a:lnTo>
                  <a:lnTo>
                    <a:pt x="2016" y="870"/>
                  </a:lnTo>
                  <a:lnTo>
                    <a:pt x="2016" y="870"/>
                  </a:lnTo>
                  <a:lnTo>
                    <a:pt x="2016" y="908"/>
                  </a:lnTo>
                  <a:lnTo>
                    <a:pt x="2016" y="908"/>
                  </a:lnTo>
                  <a:lnTo>
                    <a:pt x="2024" y="920"/>
                  </a:lnTo>
                  <a:lnTo>
                    <a:pt x="2032" y="938"/>
                  </a:lnTo>
                  <a:lnTo>
                    <a:pt x="2046" y="976"/>
                  </a:lnTo>
                  <a:lnTo>
                    <a:pt x="2046" y="976"/>
                  </a:lnTo>
                  <a:lnTo>
                    <a:pt x="2054" y="986"/>
                  </a:lnTo>
                  <a:lnTo>
                    <a:pt x="2054" y="986"/>
                  </a:lnTo>
                  <a:lnTo>
                    <a:pt x="2070" y="986"/>
                  </a:lnTo>
                  <a:lnTo>
                    <a:pt x="2070" y="986"/>
                  </a:lnTo>
                  <a:lnTo>
                    <a:pt x="2084" y="958"/>
                  </a:lnTo>
                  <a:lnTo>
                    <a:pt x="2084" y="958"/>
                  </a:lnTo>
                  <a:lnTo>
                    <a:pt x="2110" y="940"/>
                  </a:lnTo>
                  <a:lnTo>
                    <a:pt x="2110" y="940"/>
                  </a:lnTo>
                  <a:lnTo>
                    <a:pt x="2124" y="962"/>
                  </a:lnTo>
                  <a:lnTo>
                    <a:pt x="2134" y="976"/>
                  </a:lnTo>
                  <a:lnTo>
                    <a:pt x="2142" y="994"/>
                  </a:lnTo>
                  <a:lnTo>
                    <a:pt x="2142" y="994"/>
                  </a:lnTo>
                  <a:lnTo>
                    <a:pt x="2144" y="1010"/>
                  </a:lnTo>
                  <a:lnTo>
                    <a:pt x="2150" y="1026"/>
                  </a:lnTo>
                  <a:lnTo>
                    <a:pt x="2154" y="1034"/>
                  </a:lnTo>
                  <a:lnTo>
                    <a:pt x="2160" y="1040"/>
                  </a:lnTo>
                  <a:lnTo>
                    <a:pt x="2168" y="1048"/>
                  </a:lnTo>
                  <a:lnTo>
                    <a:pt x="2178" y="1054"/>
                  </a:lnTo>
                  <a:lnTo>
                    <a:pt x="2178" y="1054"/>
                  </a:lnTo>
                  <a:lnTo>
                    <a:pt x="2182" y="1062"/>
                  </a:lnTo>
                  <a:lnTo>
                    <a:pt x="2182" y="1062"/>
                  </a:lnTo>
                  <a:lnTo>
                    <a:pt x="2180" y="1074"/>
                  </a:lnTo>
                  <a:lnTo>
                    <a:pt x="2180" y="1088"/>
                  </a:lnTo>
                  <a:lnTo>
                    <a:pt x="2180" y="1120"/>
                  </a:lnTo>
                  <a:lnTo>
                    <a:pt x="2180" y="1120"/>
                  </a:lnTo>
                  <a:lnTo>
                    <a:pt x="2168" y="1132"/>
                  </a:lnTo>
                  <a:lnTo>
                    <a:pt x="2168" y="1132"/>
                  </a:lnTo>
                  <a:lnTo>
                    <a:pt x="2156" y="1130"/>
                  </a:lnTo>
                  <a:lnTo>
                    <a:pt x="2150" y="1126"/>
                  </a:lnTo>
                  <a:lnTo>
                    <a:pt x="2138" y="1120"/>
                  </a:lnTo>
                  <a:lnTo>
                    <a:pt x="2138" y="1120"/>
                  </a:lnTo>
                  <a:lnTo>
                    <a:pt x="2108" y="1122"/>
                  </a:lnTo>
                  <a:lnTo>
                    <a:pt x="2096" y="1124"/>
                  </a:lnTo>
                  <a:lnTo>
                    <a:pt x="2088" y="1128"/>
                  </a:lnTo>
                  <a:lnTo>
                    <a:pt x="2080" y="1134"/>
                  </a:lnTo>
                  <a:lnTo>
                    <a:pt x="2074" y="1140"/>
                  </a:lnTo>
                  <a:lnTo>
                    <a:pt x="2062" y="1162"/>
                  </a:lnTo>
                  <a:lnTo>
                    <a:pt x="2062" y="1162"/>
                  </a:lnTo>
                  <a:lnTo>
                    <a:pt x="2058" y="1166"/>
                  </a:lnTo>
                  <a:lnTo>
                    <a:pt x="2054" y="1170"/>
                  </a:lnTo>
                  <a:lnTo>
                    <a:pt x="2054" y="1170"/>
                  </a:lnTo>
                  <a:lnTo>
                    <a:pt x="2052" y="1176"/>
                  </a:lnTo>
                  <a:lnTo>
                    <a:pt x="2046" y="1182"/>
                  </a:lnTo>
                  <a:lnTo>
                    <a:pt x="2028" y="1196"/>
                  </a:lnTo>
                  <a:lnTo>
                    <a:pt x="1994" y="1218"/>
                  </a:lnTo>
                  <a:lnTo>
                    <a:pt x="1994" y="1218"/>
                  </a:lnTo>
                  <a:lnTo>
                    <a:pt x="1988" y="1228"/>
                  </a:lnTo>
                  <a:lnTo>
                    <a:pt x="1974" y="1238"/>
                  </a:lnTo>
                  <a:lnTo>
                    <a:pt x="1948" y="1256"/>
                  </a:lnTo>
                  <a:lnTo>
                    <a:pt x="1948" y="1256"/>
                  </a:lnTo>
                  <a:lnTo>
                    <a:pt x="1938" y="1268"/>
                  </a:lnTo>
                  <a:lnTo>
                    <a:pt x="1938" y="1268"/>
                  </a:lnTo>
                  <a:lnTo>
                    <a:pt x="1920" y="1272"/>
                  </a:lnTo>
                  <a:lnTo>
                    <a:pt x="1920" y="1272"/>
                  </a:lnTo>
                  <a:lnTo>
                    <a:pt x="1902" y="1254"/>
                  </a:lnTo>
                  <a:lnTo>
                    <a:pt x="1902" y="1254"/>
                  </a:lnTo>
                  <a:lnTo>
                    <a:pt x="1894" y="1236"/>
                  </a:lnTo>
                  <a:lnTo>
                    <a:pt x="1890" y="1230"/>
                  </a:lnTo>
                  <a:lnTo>
                    <a:pt x="1884" y="1226"/>
                  </a:lnTo>
                  <a:lnTo>
                    <a:pt x="1880" y="1222"/>
                  </a:lnTo>
                  <a:lnTo>
                    <a:pt x="1874" y="1222"/>
                  </a:lnTo>
                  <a:lnTo>
                    <a:pt x="1860" y="1220"/>
                  </a:lnTo>
                  <a:lnTo>
                    <a:pt x="1860" y="1220"/>
                  </a:lnTo>
                  <a:lnTo>
                    <a:pt x="1856" y="1228"/>
                  </a:lnTo>
                  <a:lnTo>
                    <a:pt x="1854" y="1238"/>
                  </a:lnTo>
                  <a:lnTo>
                    <a:pt x="1852" y="1248"/>
                  </a:lnTo>
                  <a:lnTo>
                    <a:pt x="1850" y="1260"/>
                  </a:lnTo>
                  <a:lnTo>
                    <a:pt x="1852" y="1270"/>
                  </a:lnTo>
                  <a:lnTo>
                    <a:pt x="1854" y="1282"/>
                  </a:lnTo>
                  <a:lnTo>
                    <a:pt x="1860" y="1292"/>
                  </a:lnTo>
                  <a:lnTo>
                    <a:pt x="1868" y="1302"/>
                  </a:lnTo>
                  <a:lnTo>
                    <a:pt x="1868" y="1302"/>
                  </a:lnTo>
                  <a:lnTo>
                    <a:pt x="1872" y="1344"/>
                  </a:lnTo>
                  <a:lnTo>
                    <a:pt x="1872" y="1344"/>
                  </a:lnTo>
                  <a:lnTo>
                    <a:pt x="1846" y="1346"/>
                  </a:lnTo>
                  <a:lnTo>
                    <a:pt x="1824" y="1348"/>
                  </a:lnTo>
                  <a:lnTo>
                    <a:pt x="1812" y="1346"/>
                  </a:lnTo>
                  <a:lnTo>
                    <a:pt x="1802" y="1344"/>
                  </a:lnTo>
                  <a:lnTo>
                    <a:pt x="1794" y="1342"/>
                  </a:lnTo>
                  <a:lnTo>
                    <a:pt x="1786" y="1338"/>
                  </a:lnTo>
                  <a:lnTo>
                    <a:pt x="1786" y="1338"/>
                  </a:lnTo>
                  <a:lnTo>
                    <a:pt x="1782" y="1316"/>
                  </a:lnTo>
                  <a:lnTo>
                    <a:pt x="1776" y="1302"/>
                  </a:lnTo>
                  <a:lnTo>
                    <a:pt x="1768" y="1292"/>
                  </a:lnTo>
                  <a:lnTo>
                    <a:pt x="1758" y="1280"/>
                  </a:lnTo>
                  <a:lnTo>
                    <a:pt x="1758" y="1280"/>
                  </a:lnTo>
                  <a:lnTo>
                    <a:pt x="1732" y="1222"/>
                  </a:lnTo>
                  <a:lnTo>
                    <a:pt x="1732" y="1222"/>
                  </a:lnTo>
                  <a:lnTo>
                    <a:pt x="1720" y="1210"/>
                  </a:lnTo>
                  <a:lnTo>
                    <a:pt x="1712" y="1206"/>
                  </a:lnTo>
                  <a:lnTo>
                    <a:pt x="1706" y="1206"/>
                  </a:lnTo>
                  <a:lnTo>
                    <a:pt x="1696" y="1206"/>
                  </a:lnTo>
                  <a:lnTo>
                    <a:pt x="1696" y="1206"/>
                  </a:lnTo>
                  <a:lnTo>
                    <a:pt x="1684" y="1216"/>
                  </a:lnTo>
                  <a:lnTo>
                    <a:pt x="1670" y="1226"/>
                  </a:lnTo>
                  <a:lnTo>
                    <a:pt x="1658" y="1234"/>
                  </a:lnTo>
                  <a:lnTo>
                    <a:pt x="1646" y="1244"/>
                  </a:lnTo>
                  <a:lnTo>
                    <a:pt x="1646" y="1244"/>
                  </a:lnTo>
                  <a:lnTo>
                    <a:pt x="1642" y="1256"/>
                  </a:lnTo>
                  <a:lnTo>
                    <a:pt x="1640" y="1270"/>
                  </a:lnTo>
                  <a:lnTo>
                    <a:pt x="1640" y="1288"/>
                  </a:lnTo>
                  <a:lnTo>
                    <a:pt x="1644" y="1306"/>
                  </a:lnTo>
                  <a:lnTo>
                    <a:pt x="1644" y="1306"/>
                  </a:lnTo>
                  <a:lnTo>
                    <a:pt x="1580" y="1312"/>
                  </a:lnTo>
                  <a:lnTo>
                    <a:pt x="1580" y="1312"/>
                  </a:lnTo>
                  <a:lnTo>
                    <a:pt x="1524" y="1346"/>
                  </a:lnTo>
                  <a:lnTo>
                    <a:pt x="1524" y="1346"/>
                  </a:lnTo>
                  <a:lnTo>
                    <a:pt x="1516" y="1362"/>
                  </a:lnTo>
                  <a:lnTo>
                    <a:pt x="1510" y="1368"/>
                  </a:lnTo>
                  <a:lnTo>
                    <a:pt x="1508" y="1370"/>
                  </a:lnTo>
                  <a:lnTo>
                    <a:pt x="1504" y="1370"/>
                  </a:lnTo>
                  <a:lnTo>
                    <a:pt x="1504" y="1370"/>
                  </a:lnTo>
                  <a:lnTo>
                    <a:pt x="1492" y="1362"/>
                  </a:lnTo>
                  <a:lnTo>
                    <a:pt x="1486" y="1356"/>
                  </a:lnTo>
                  <a:lnTo>
                    <a:pt x="1484" y="1348"/>
                  </a:lnTo>
                  <a:lnTo>
                    <a:pt x="1482" y="1342"/>
                  </a:lnTo>
                  <a:lnTo>
                    <a:pt x="1482" y="1342"/>
                  </a:lnTo>
                  <a:lnTo>
                    <a:pt x="1494" y="1334"/>
                  </a:lnTo>
                  <a:lnTo>
                    <a:pt x="1494" y="1334"/>
                  </a:lnTo>
                  <a:lnTo>
                    <a:pt x="1492" y="1322"/>
                  </a:lnTo>
                  <a:lnTo>
                    <a:pt x="1490" y="1312"/>
                  </a:lnTo>
                  <a:lnTo>
                    <a:pt x="1486" y="1304"/>
                  </a:lnTo>
                  <a:lnTo>
                    <a:pt x="1480" y="1298"/>
                  </a:lnTo>
                  <a:lnTo>
                    <a:pt x="1474" y="1292"/>
                  </a:lnTo>
                  <a:lnTo>
                    <a:pt x="1466" y="1288"/>
                  </a:lnTo>
                  <a:lnTo>
                    <a:pt x="1458" y="1286"/>
                  </a:lnTo>
                  <a:lnTo>
                    <a:pt x="1450" y="1286"/>
                  </a:lnTo>
                  <a:lnTo>
                    <a:pt x="1450" y="1286"/>
                  </a:lnTo>
                  <a:lnTo>
                    <a:pt x="1440" y="1290"/>
                  </a:lnTo>
                  <a:lnTo>
                    <a:pt x="1434" y="1296"/>
                  </a:lnTo>
                  <a:lnTo>
                    <a:pt x="1428" y="1302"/>
                  </a:lnTo>
                  <a:lnTo>
                    <a:pt x="1424" y="1310"/>
                  </a:lnTo>
                  <a:lnTo>
                    <a:pt x="1424" y="1318"/>
                  </a:lnTo>
                  <a:lnTo>
                    <a:pt x="1424" y="1328"/>
                  </a:lnTo>
                  <a:lnTo>
                    <a:pt x="1428" y="1352"/>
                  </a:lnTo>
                  <a:lnTo>
                    <a:pt x="1428" y="1352"/>
                  </a:lnTo>
                  <a:lnTo>
                    <a:pt x="1408" y="1356"/>
                  </a:lnTo>
                  <a:lnTo>
                    <a:pt x="1408" y="1356"/>
                  </a:lnTo>
                  <a:lnTo>
                    <a:pt x="1404" y="1362"/>
                  </a:lnTo>
                  <a:lnTo>
                    <a:pt x="1402" y="1370"/>
                  </a:lnTo>
                  <a:lnTo>
                    <a:pt x="1402" y="1370"/>
                  </a:lnTo>
                  <a:lnTo>
                    <a:pt x="1392" y="1374"/>
                  </a:lnTo>
                  <a:lnTo>
                    <a:pt x="1392" y="1374"/>
                  </a:lnTo>
                  <a:lnTo>
                    <a:pt x="1392" y="1430"/>
                  </a:lnTo>
                  <a:lnTo>
                    <a:pt x="1392" y="1430"/>
                  </a:lnTo>
                  <a:lnTo>
                    <a:pt x="1412" y="1454"/>
                  </a:lnTo>
                  <a:lnTo>
                    <a:pt x="1412" y="1454"/>
                  </a:lnTo>
                  <a:lnTo>
                    <a:pt x="1412" y="1472"/>
                  </a:lnTo>
                  <a:lnTo>
                    <a:pt x="1412" y="1472"/>
                  </a:lnTo>
                  <a:lnTo>
                    <a:pt x="1402" y="1490"/>
                  </a:lnTo>
                  <a:lnTo>
                    <a:pt x="1402" y="1490"/>
                  </a:lnTo>
                  <a:lnTo>
                    <a:pt x="1380" y="1504"/>
                  </a:lnTo>
                  <a:lnTo>
                    <a:pt x="1356" y="1510"/>
                  </a:lnTo>
                  <a:lnTo>
                    <a:pt x="1336" y="1514"/>
                  </a:lnTo>
                  <a:lnTo>
                    <a:pt x="1314" y="1514"/>
                  </a:lnTo>
                  <a:lnTo>
                    <a:pt x="1314" y="1514"/>
                  </a:lnTo>
                  <a:lnTo>
                    <a:pt x="1298" y="1516"/>
                  </a:lnTo>
                  <a:lnTo>
                    <a:pt x="1288" y="1520"/>
                  </a:lnTo>
                  <a:lnTo>
                    <a:pt x="1280" y="1526"/>
                  </a:lnTo>
                  <a:lnTo>
                    <a:pt x="1270" y="1534"/>
                  </a:lnTo>
                  <a:lnTo>
                    <a:pt x="1270" y="1534"/>
                  </a:lnTo>
                  <a:lnTo>
                    <a:pt x="1256" y="1546"/>
                  </a:lnTo>
                  <a:lnTo>
                    <a:pt x="1256" y="1546"/>
                  </a:lnTo>
                  <a:lnTo>
                    <a:pt x="1244" y="1566"/>
                  </a:lnTo>
                  <a:lnTo>
                    <a:pt x="1228" y="1586"/>
                  </a:lnTo>
                  <a:lnTo>
                    <a:pt x="1192" y="1626"/>
                  </a:lnTo>
                  <a:lnTo>
                    <a:pt x="1192" y="1626"/>
                  </a:lnTo>
                  <a:lnTo>
                    <a:pt x="1168" y="1610"/>
                  </a:lnTo>
                  <a:lnTo>
                    <a:pt x="1168" y="1610"/>
                  </a:lnTo>
                  <a:lnTo>
                    <a:pt x="1140" y="1612"/>
                  </a:lnTo>
                  <a:lnTo>
                    <a:pt x="1140" y="1612"/>
                  </a:lnTo>
                  <a:lnTo>
                    <a:pt x="1136" y="1626"/>
                  </a:lnTo>
                  <a:lnTo>
                    <a:pt x="1132" y="1632"/>
                  </a:lnTo>
                  <a:lnTo>
                    <a:pt x="1128" y="1636"/>
                  </a:lnTo>
                  <a:lnTo>
                    <a:pt x="1128" y="1636"/>
                  </a:lnTo>
                  <a:lnTo>
                    <a:pt x="1124" y="1630"/>
                  </a:lnTo>
                  <a:lnTo>
                    <a:pt x="1118" y="1626"/>
                  </a:lnTo>
                  <a:lnTo>
                    <a:pt x="1108" y="1622"/>
                  </a:lnTo>
                  <a:lnTo>
                    <a:pt x="1100" y="1622"/>
                  </a:lnTo>
                  <a:lnTo>
                    <a:pt x="1092" y="1622"/>
                  </a:lnTo>
                  <a:lnTo>
                    <a:pt x="1092" y="1622"/>
                  </a:lnTo>
                  <a:lnTo>
                    <a:pt x="1088" y="1632"/>
                  </a:lnTo>
                  <a:lnTo>
                    <a:pt x="1082" y="1640"/>
                  </a:lnTo>
                  <a:lnTo>
                    <a:pt x="1076" y="1650"/>
                  </a:lnTo>
                  <a:lnTo>
                    <a:pt x="1066" y="1658"/>
                  </a:lnTo>
                  <a:lnTo>
                    <a:pt x="1066" y="1658"/>
                  </a:lnTo>
                  <a:lnTo>
                    <a:pt x="1056" y="1664"/>
                  </a:lnTo>
                  <a:lnTo>
                    <a:pt x="1046" y="1674"/>
                  </a:lnTo>
                  <a:lnTo>
                    <a:pt x="1038" y="1684"/>
                  </a:lnTo>
                  <a:lnTo>
                    <a:pt x="1030" y="1696"/>
                  </a:lnTo>
                  <a:lnTo>
                    <a:pt x="1014" y="1718"/>
                  </a:lnTo>
                  <a:lnTo>
                    <a:pt x="1004" y="1728"/>
                  </a:lnTo>
                  <a:lnTo>
                    <a:pt x="994" y="1736"/>
                  </a:lnTo>
                  <a:lnTo>
                    <a:pt x="994" y="1736"/>
                  </a:lnTo>
                  <a:lnTo>
                    <a:pt x="990" y="1748"/>
                  </a:lnTo>
                  <a:lnTo>
                    <a:pt x="988" y="1760"/>
                  </a:lnTo>
                  <a:lnTo>
                    <a:pt x="988" y="1790"/>
                  </a:lnTo>
                  <a:lnTo>
                    <a:pt x="988" y="1790"/>
                  </a:lnTo>
                  <a:lnTo>
                    <a:pt x="988" y="1798"/>
                  </a:lnTo>
                  <a:lnTo>
                    <a:pt x="988" y="1812"/>
                  </a:lnTo>
                  <a:lnTo>
                    <a:pt x="982" y="1836"/>
                  </a:lnTo>
                  <a:lnTo>
                    <a:pt x="982" y="1836"/>
                  </a:lnTo>
                  <a:lnTo>
                    <a:pt x="976" y="1840"/>
                  </a:lnTo>
                  <a:lnTo>
                    <a:pt x="976" y="1840"/>
                  </a:lnTo>
                  <a:lnTo>
                    <a:pt x="946" y="1838"/>
                  </a:lnTo>
                  <a:lnTo>
                    <a:pt x="920" y="1834"/>
                  </a:lnTo>
                  <a:lnTo>
                    <a:pt x="870" y="1826"/>
                  </a:lnTo>
                  <a:lnTo>
                    <a:pt x="870" y="1826"/>
                  </a:lnTo>
                  <a:lnTo>
                    <a:pt x="838" y="1810"/>
                  </a:lnTo>
                  <a:lnTo>
                    <a:pt x="838" y="1810"/>
                  </a:lnTo>
                  <a:lnTo>
                    <a:pt x="820" y="1790"/>
                  </a:lnTo>
                  <a:lnTo>
                    <a:pt x="820" y="1790"/>
                  </a:lnTo>
                  <a:lnTo>
                    <a:pt x="784" y="1782"/>
                  </a:lnTo>
                  <a:lnTo>
                    <a:pt x="784" y="1782"/>
                  </a:lnTo>
                  <a:lnTo>
                    <a:pt x="784" y="1752"/>
                  </a:lnTo>
                  <a:lnTo>
                    <a:pt x="784" y="1752"/>
                  </a:lnTo>
                  <a:lnTo>
                    <a:pt x="796" y="1734"/>
                  </a:lnTo>
                  <a:lnTo>
                    <a:pt x="808" y="1716"/>
                  </a:lnTo>
                  <a:lnTo>
                    <a:pt x="816" y="1696"/>
                  </a:lnTo>
                  <a:lnTo>
                    <a:pt x="818" y="1686"/>
                  </a:lnTo>
                  <a:lnTo>
                    <a:pt x="818" y="1676"/>
                  </a:lnTo>
                  <a:lnTo>
                    <a:pt x="818" y="1676"/>
                  </a:lnTo>
                  <a:lnTo>
                    <a:pt x="814" y="1666"/>
                  </a:lnTo>
                  <a:lnTo>
                    <a:pt x="810" y="1660"/>
                  </a:lnTo>
                  <a:lnTo>
                    <a:pt x="804" y="1656"/>
                  </a:lnTo>
                  <a:lnTo>
                    <a:pt x="798" y="1652"/>
                  </a:lnTo>
                  <a:lnTo>
                    <a:pt x="784" y="1652"/>
                  </a:lnTo>
                  <a:lnTo>
                    <a:pt x="772" y="1652"/>
                  </a:lnTo>
                  <a:lnTo>
                    <a:pt x="772" y="1652"/>
                  </a:lnTo>
                  <a:lnTo>
                    <a:pt x="764" y="1656"/>
                  </a:lnTo>
                  <a:lnTo>
                    <a:pt x="758" y="1660"/>
                  </a:lnTo>
                  <a:lnTo>
                    <a:pt x="758" y="1660"/>
                  </a:lnTo>
                  <a:lnTo>
                    <a:pt x="740" y="1662"/>
                  </a:lnTo>
                  <a:lnTo>
                    <a:pt x="734" y="1664"/>
                  </a:lnTo>
                  <a:lnTo>
                    <a:pt x="732" y="1668"/>
                  </a:lnTo>
                  <a:lnTo>
                    <a:pt x="732" y="1678"/>
                  </a:lnTo>
                  <a:lnTo>
                    <a:pt x="730" y="1700"/>
                  </a:lnTo>
                  <a:lnTo>
                    <a:pt x="730" y="1700"/>
                  </a:lnTo>
                  <a:lnTo>
                    <a:pt x="722" y="1708"/>
                  </a:lnTo>
                  <a:lnTo>
                    <a:pt x="718" y="1720"/>
                  </a:lnTo>
                  <a:lnTo>
                    <a:pt x="718" y="1720"/>
                  </a:lnTo>
                  <a:lnTo>
                    <a:pt x="698" y="1756"/>
                  </a:lnTo>
                  <a:lnTo>
                    <a:pt x="698" y="1756"/>
                  </a:lnTo>
                  <a:lnTo>
                    <a:pt x="700" y="1796"/>
                  </a:lnTo>
                  <a:lnTo>
                    <a:pt x="700" y="1796"/>
                  </a:lnTo>
                  <a:lnTo>
                    <a:pt x="688" y="1810"/>
                  </a:lnTo>
                  <a:lnTo>
                    <a:pt x="688" y="1810"/>
                  </a:lnTo>
                  <a:lnTo>
                    <a:pt x="672" y="1814"/>
                  </a:lnTo>
                  <a:lnTo>
                    <a:pt x="662" y="1816"/>
                  </a:lnTo>
                  <a:lnTo>
                    <a:pt x="654" y="1822"/>
                  </a:lnTo>
                  <a:lnTo>
                    <a:pt x="644" y="1830"/>
                  </a:lnTo>
                  <a:lnTo>
                    <a:pt x="644" y="1830"/>
                  </a:lnTo>
                  <a:lnTo>
                    <a:pt x="618" y="1836"/>
                  </a:lnTo>
                  <a:lnTo>
                    <a:pt x="590" y="1842"/>
                  </a:lnTo>
                  <a:lnTo>
                    <a:pt x="590" y="1842"/>
                  </a:lnTo>
                  <a:lnTo>
                    <a:pt x="580" y="1850"/>
                  </a:lnTo>
                  <a:lnTo>
                    <a:pt x="572" y="1856"/>
                  </a:lnTo>
                  <a:lnTo>
                    <a:pt x="566" y="1864"/>
                  </a:lnTo>
                  <a:lnTo>
                    <a:pt x="556" y="1868"/>
                  </a:lnTo>
                  <a:lnTo>
                    <a:pt x="556" y="186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35"/>
            <p:cNvSpPr/>
            <p:nvPr/>
          </p:nvSpPr>
          <p:spPr bwMode="auto">
            <a:xfrm>
              <a:off x="7556006" y="2454776"/>
              <a:ext cx="367288" cy="409297"/>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2" h="264">
                  <a:moveTo>
                    <a:pt x="196" y="264"/>
                  </a:moveTo>
                  <a:lnTo>
                    <a:pt x="196" y="264"/>
                  </a:lnTo>
                  <a:lnTo>
                    <a:pt x="182" y="256"/>
                  </a:lnTo>
                  <a:lnTo>
                    <a:pt x="170" y="248"/>
                  </a:lnTo>
                  <a:lnTo>
                    <a:pt x="158" y="238"/>
                  </a:lnTo>
                  <a:lnTo>
                    <a:pt x="158" y="238"/>
                  </a:lnTo>
                  <a:lnTo>
                    <a:pt x="152" y="228"/>
                  </a:lnTo>
                  <a:lnTo>
                    <a:pt x="148" y="218"/>
                  </a:lnTo>
                  <a:lnTo>
                    <a:pt x="146" y="202"/>
                  </a:lnTo>
                  <a:lnTo>
                    <a:pt x="144" y="186"/>
                  </a:lnTo>
                  <a:lnTo>
                    <a:pt x="142" y="182"/>
                  </a:lnTo>
                  <a:lnTo>
                    <a:pt x="140" y="178"/>
                  </a:lnTo>
                  <a:lnTo>
                    <a:pt x="140" y="178"/>
                  </a:lnTo>
                  <a:lnTo>
                    <a:pt x="136" y="166"/>
                  </a:lnTo>
                  <a:lnTo>
                    <a:pt x="136" y="166"/>
                  </a:lnTo>
                  <a:lnTo>
                    <a:pt x="116" y="148"/>
                  </a:lnTo>
                  <a:lnTo>
                    <a:pt x="108" y="144"/>
                  </a:lnTo>
                  <a:lnTo>
                    <a:pt x="100" y="140"/>
                  </a:lnTo>
                  <a:lnTo>
                    <a:pt x="92" y="138"/>
                  </a:lnTo>
                  <a:lnTo>
                    <a:pt x="82" y="140"/>
                  </a:lnTo>
                  <a:lnTo>
                    <a:pt x="62" y="144"/>
                  </a:lnTo>
                  <a:lnTo>
                    <a:pt x="62" y="144"/>
                  </a:lnTo>
                  <a:lnTo>
                    <a:pt x="56" y="152"/>
                  </a:lnTo>
                  <a:lnTo>
                    <a:pt x="50" y="158"/>
                  </a:lnTo>
                  <a:lnTo>
                    <a:pt x="50" y="158"/>
                  </a:lnTo>
                  <a:lnTo>
                    <a:pt x="0" y="160"/>
                  </a:lnTo>
                  <a:lnTo>
                    <a:pt x="0" y="160"/>
                  </a:lnTo>
                  <a:lnTo>
                    <a:pt x="0" y="146"/>
                  </a:lnTo>
                  <a:lnTo>
                    <a:pt x="2" y="134"/>
                  </a:lnTo>
                  <a:lnTo>
                    <a:pt x="2" y="130"/>
                  </a:lnTo>
                  <a:lnTo>
                    <a:pt x="6" y="126"/>
                  </a:lnTo>
                  <a:lnTo>
                    <a:pt x="10" y="124"/>
                  </a:lnTo>
                  <a:lnTo>
                    <a:pt x="18" y="122"/>
                  </a:lnTo>
                  <a:lnTo>
                    <a:pt x="18" y="122"/>
                  </a:lnTo>
                  <a:lnTo>
                    <a:pt x="40" y="104"/>
                  </a:lnTo>
                  <a:lnTo>
                    <a:pt x="40" y="104"/>
                  </a:lnTo>
                  <a:lnTo>
                    <a:pt x="42" y="96"/>
                  </a:lnTo>
                  <a:lnTo>
                    <a:pt x="44" y="88"/>
                  </a:lnTo>
                  <a:lnTo>
                    <a:pt x="44" y="82"/>
                  </a:lnTo>
                  <a:lnTo>
                    <a:pt x="42" y="76"/>
                  </a:lnTo>
                  <a:lnTo>
                    <a:pt x="36" y="66"/>
                  </a:lnTo>
                  <a:lnTo>
                    <a:pt x="34" y="60"/>
                  </a:lnTo>
                  <a:lnTo>
                    <a:pt x="34" y="56"/>
                  </a:lnTo>
                  <a:lnTo>
                    <a:pt x="34" y="56"/>
                  </a:lnTo>
                  <a:lnTo>
                    <a:pt x="58" y="42"/>
                  </a:lnTo>
                  <a:lnTo>
                    <a:pt x="70" y="32"/>
                  </a:lnTo>
                  <a:lnTo>
                    <a:pt x="82" y="22"/>
                  </a:lnTo>
                  <a:lnTo>
                    <a:pt x="82" y="22"/>
                  </a:lnTo>
                  <a:lnTo>
                    <a:pt x="84" y="12"/>
                  </a:lnTo>
                  <a:lnTo>
                    <a:pt x="86" y="6"/>
                  </a:lnTo>
                  <a:lnTo>
                    <a:pt x="90" y="2"/>
                  </a:lnTo>
                  <a:lnTo>
                    <a:pt x="100" y="0"/>
                  </a:lnTo>
                  <a:lnTo>
                    <a:pt x="100" y="0"/>
                  </a:lnTo>
                  <a:lnTo>
                    <a:pt x="118" y="16"/>
                  </a:lnTo>
                  <a:lnTo>
                    <a:pt x="118" y="16"/>
                  </a:lnTo>
                  <a:lnTo>
                    <a:pt x="154" y="20"/>
                  </a:lnTo>
                  <a:lnTo>
                    <a:pt x="154" y="20"/>
                  </a:lnTo>
                  <a:lnTo>
                    <a:pt x="150" y="32"/>
                  </a:lnTo>
                  <a:lnTo>
                    <a:pt x="148" y="52"/>
                  </a:lnTo>
                  <a:lnTo>
                    <a:pt x="150" y="74"/>
                  </a:lnTo>
                  <a:lnTo>
                    <a:pt x="152" y="84"/>
                  </a:lnTo>
                  <a:lnTo>
                    <a:pt x="156" y="94"/>
                  </a:lnTo>
                  <a:lnTo>
                    <a:pt x="156" y="94"/>
                  </a:lnTo>
                  <a:lnTo>
                    <a:pt x="174" y="96"/>
                  </a:lnTo>
                  <a:lnTo>
                    <a:pt x="174" y="96"/>
                  </a:lnTo>
                  <a:lnTo>
                    <a:pt x="186" y="104"/>
                  </a:lnTo>
                  <a:lnTo>
                    <a:pt x="186" y="104"/>
                  </a:lnTo>
                  <a:lnTo>
                    <a:pt x="184" y="124"/>
                  </a:lnTo>
                  <a:lnTo>
                    <a:pt x="184" y="132"/>
                  </a:lnTo>
                  <a:lnTo>
                    <a:pt x="186" y="140"/>
                  </a:lnTo>
                  <a:lnTo>
                    <a:pt x="188" y="146"/>
                  </a:lnTo>
                  <a:lnTo>
                    <a:pt x="194" y="154"/>
                  </a:lnTo>
                  <a:lnTo>
                    <a:pt x="200" y="162"/>
                  </a:lnTo>
                  <a:lnTo>
                    <a:pt x="212" y="170"/>
                  </a:lnTo>
                  <a:lnTo>
                    <a:pt x="212" y="170"/>
                  </a:lnTo>
                  <a:lnTo>
                    <a:pt x="232" y="196"/>
                  </a:lnTo>
                  <a:lnTo>
                    <a:pt x="232" y="196"/>
                  </a:lnTo>
                  <a:lnTo>
                    <a:pt x="208" y="208"/>
                  </a:lnTo>
                  <a:lnTo>
                    <a:pt x="200" y="214"/>
                  </a:lnTo>
                  <a:lnTo>
                    <a:pt x="194" y="224"/>
                  </a:lnTo>
                  <a:lnTo>
                    <a:pt x="194" y="224"/>
                  </a:lnTo>
                  <a:lnTo>
                    <a:pt x="196" y="264"/>
                  </a:lnTo>
                  <a:lnTo>
                    <a:pt x="196" y="26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36"/>
            <p:cNvSpPr/>
            <p:nvPr/>
          </p:nvSpPr>
          <p:spPr bwMode="auto">
            <a:xfrm>
              <a:off x="8015117" y="1909047"/>
              <a:ext cx="930886" cy="858903"/>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88" h="554">
                  <a:moveTo>
                    <a:pt x="236" y="554"/>
                  </a:moveTo>
                  <a:lnTo>
                    <a:pt x="236" y="554"/>
                  </a:lnTo>
                  <a:lnTo>
                    <a:pt x="234" y="550"/>
                  </a:lnTo>
                  <a:lnTo>
                    <a:pt x="234" y="550"/>
                  </a:lnTo>
                  <a:lnTo>
                    <a:pt x="240" y="536"/>
                  </a:lnTo>
                  <a:lnTo>
                    <a:pt x="248" y="530"/>
                  </a:lnTo>
                  <a:lnTo>
                    <a:pt x="254" y="524"/>
                  </a:lnTo>
                  <a:lnTo>
                    <a:pt x="264" y="516"/>
                  </a:lnTo>
                  <a:lnTo>
                    <a:pt x="264" y="516"/>
                  </a:lnTo>
                  <a:lnTo>
                    <a:pt x="274" y="496"/>
                  </a:lnTo>
                  <a:lnTo>
                    <a:pt x="274" y="496"/>
                  </a:lnTo>
                  <a:lnTo>
                    <a:pt x="274" y="480"/>
                  </a:lnTo>
                  <a:lnTo>
                    <a:pt x="274" y="480"/>
                  </a:lnTo>
                  <a:lnTo>
                    <a:pt x="252" y="468"/>
                  </a:lnTo>
                  <a:lnTo>
                    <a:pt x="252" y="468"/>
                  </a:lnTo>
                  <a:lnTo>
                    <a:pt x="250" y="456"/>
                  </a:lnTo>
                  <a:lnTo>
                    <a:pt x="250" y="446"/>
                  </a:lnTo>
                  <a:lnTo>
                    <a:pt x="252" y="438"/>
                  </a:lnTo>
                  <a:lnTo>
                    <a:pt x="256" y="430"/>
                  </a:lnTo>
                  <a:lnTo>
                    <a:pt x="266" y="416"/>
                  </a:lnTo>
                  <a:lnTo>
                    <a:pt x="280" y="404"/>
                  </a:lnTo>
                  <a:lnTo>
                    <a:pt x="280" y="404"/>
                  </a:lnTo>
                  <a:lnTo>
                    <a:pt x="284" y="396"/>
                  </a:lnTo>
                  <a:lnTo>
                    <a:pt x="288" y="388"/>
                  </a:lnTo>
                  <a:lnTo>
                    <a:pt x="290" y="370"/>
                  </a:lnTo>
                  <a:lnTo>
                    <a:pt x="290" y="356"/>
                  </a:lnTo>
                  <a:lnTo>
                    <a:pt x="290" y="342"/>
                  </a:lnTo>
                  <a:lnTo>
                    <a:pt x="290" y="342"/>
                  </a:lnTo>
                  <a:lnTo>
                    <a:pt x="252" y="300"/>
                  </a:lnTo>
                  <a:lnTo>
                    <a:pt x="252" y="300"/>
                  </a:lnTo>
                  <a:lnTo>
                    <a:pt x="234" y="298"/>
                  </a:lnTo>
                  <a:lnTo>
                    <a:pt x="234" y="298"/>
                  </a:lnTo>
                  <a:lnTo>
                    <a:pt x="200" y="304"/>
                  </a:lnTo>
                  <a:lnTo>
                    <a:pt x="200" y="304"/>
                  </a:lnTo>
                  <a:lnTo>
                    <a:pt x="186" y="316"/>
                  </a:lnTo>
                  <a:lnTo>
                    <a:pt x="174" y="330"/>
                  </a:lnTo>
                  <a:lnTo>
                    <a:pt x="148" y="360"/>
                  </a:lnTo>
                  <a:lnTo>
                    <a:pt x="148" y="360"/>
                  </a:lnTo>
                  <a:lnTo>
                    <a:pt x="130" y="390"/>
                  </a:lnTo>
                  <a:lnTo>
                    <a:pt x="120" y="404"/>
                  </a:lnTo>
                  <a:lnTo>
                    <a:pt x="110" y="416"/>
                  </a:lnTo>
                  <a:lnTo>
                    <a:pt x="110" y="416"/>
                  </a:lnTo>
                  <a:lnTo>
                    <a:pt x="70" y="390"/>
                  </a:lnTo>
                  <a:lnTo>
                    <a:pt x="52" y="376"/>
                  </a:lnTo>
                  <a:lnTo>
                    <a:pt x="36" y="364"/>
                  </a:lnTo>
                  <a:lnTo>
                    <a:pt x="36" y="364"/>
                  </a:lnTo>
                  <a:lnTo>
                    <a:pt x="22" y="362"/>
                  </a:lnTo>
                  <a:lnTo>
                    <a:pt x="12" y="358"/>
                  </a:lnTo>
                  <a:lnTo>
                    <a:pt x="6" y="352"/>
                  </a:lnTo>
                  <a:lnTo>
                    <a:pt x="0" y="348"/>
                  </a:lnTo>
                  <a:lnTo>
                    <a:pt x="0" y="348"/>
                  </a:lnTo>
                  <a:lnTo>
                    <a:pt x="0" y="334"/>
                  </a:lnTo>
                  <a:lnTo>
                    <a:pt x="2" y="326"/>
                  </a:lnTo>
                  <a:lnTo>
                    <a:pt x="4" y="324"/>
                  </a:lnTo>
                  <a:lnTo>
                    <a:pt x="6" y="322"/>
                  </a:lnTo>
                  <a:lnTo>
                    <a:pt x="18" y="320"/>
                  </a:lnTo>
                  <a:lnTo>
                    <a:pt x="18" y="320"/>
                  </a:lnTo>
                  <a:lnTo>
                    <a:pt x="28" y="306"/>
                  </a:lnTo>
                  <a:lnTo>
                    <a:pt x="40" y="292"/>
                  </a:lnTo>
                  <a:lnTo>
                    <a:pt x="40" y="292"/>
                  </a:lnTo>
                  <a:lnTo>
                    <a:pt x="38" y="240"/>
                  </a:lnTo>
                  <a:lnTo>
                    <a:pt x="38" y="240"/>
                  </a:lnTo>
                  <a:lnTo>
                    <a:pt x="34" y="238"/>
                  </a:lnTo>
                  <a:lnTo>
                    <a:pt x="34" y="238"/>
                  </a:lnTo>
                  <a:lnTo>
                    <a:pt x="28" y="228"/>
                  </a:lnTo>
                  <a:lnTo>
                    <a:pt x="28" y="228"/>
                  </a:lnTo>
                  <a:lnTo>
                    <a:pt x="20" y="206"/>
                  </a:lnTo>
                  <a:lnTo>
                    <a:pt x="20" y="206"/>
                  </a:lnTo>
                  <a:lnTo>
                    <a:pt x="20" y="186"/>
                  </a:lnTo>
                  <a:lnTo>
                    <a:pt x="22" y="178"/>
                  </a:lnTo>
                  <a:lnTo>
                    <a:pt x="26" y="172"/>
                  </a:lnTo>
                  <a:lnTo>
                    <a:pt x="26" y="172"/>
                  </a:lnTo>
                  <a:lnTo>
                    <a:pt x="34" y="176"/>
                  </a:lnTo>
                  <a:lnTo>
                    <a:pt x="40" y="180"/>
                  </a:lnTo>
                  <a:lnTo>
                    <a:pt x="44" y="190"/>
                  </a:lnTo>
                  <a:lnTo>
                    <a:pt x="48" y="202"/>
                  </a:lnTo>
                  <a:lnTo>
                    <a:pt x="48" y="202"/>
                  </a:lnTo>
                  <a:lnTo>
                    <a:pt x="58" y="210"/>
                  </a:lnTo>
                  <a:lnTo>
                    <a:pt x="68" y="218"/>
                  </a:lnTo>
                  <a:lnTo>
                    <a:pt x="74" y="222"/>
                  </a:lnTo>
                  <a:lnTo>
                    <a:pt x="80" y="224"/>
                  </a:lnTo>
                  <a:lnTo>
                    <a:pt x="88" y="224"/>
                  </a:lnTo>
                  <a:lnTo>
                    <a:pt x="100" y="222"/>
                  </a:lnTo>
                  <a:lnTo>
                    <a:pt x="100" y="222"/>
                  </a:lnTo>
                  <a:lnTo>
                    <a:pt x="118" y="204"/>
                  </a:lnTo>
                  <a:lnTo>
                    <a:pt x="118" y="204"/>
                  </a:lnTo>
                  <a:lnTo>
                    <a:pt x="142" y="186"/>
                  </a:lnTo>
                  <a:lnTo>
                    <a:pt x="168" y="166"/>
                  </a:lnTo>
                  <a:lnTo>
                    <a:pt x="192" y="146"/>
                  </a:lnTo>
                  <a:lnTo>
                    <a:pt x="216" y="128"/>
                  </a:lnTo>
                  <a:lnTo>
                    <a:pt x="216" y="128"/>
                  </a:lnTo>
                  <a:lnTo>
                    <a:pt x="226" y="116"/>
                  </a:lnTo>
                  <a:lnTo>
                    <a:pt x="232" y="104"/>
                  </a:lnTo>
                  <a:lnTo>
                    <a:pt x="244" y="82"/>
                  </a:lnTo>
                  <a:lnTo>
                    <a:pt x="244" y="82"/>
                  </a:lnTo>
                  <a:lnTo>
                    <a:pt x="262" y="76"/>
                  </a:lnTo>
                  <a:lnTo>
                    <a:pt x="278" y="72"/>
                  </a:lnTo>
                  <a:lnTo>
                    <a:pt x="284" y="72"/>
                  </a:lnTo>
                  <a:lnTo>
                    <a:pt x="292" y="74"/>
                  </a:lnTo>
                  <a:lnTo>
                    <a:pt x="302" y="78"/>
                  </a:lnTo>
                  <a:lnTo>
                    <a:pt x="312" y="84"/>
                  </a:lnTo>
                  <a:lnTo>
                    <a:pt x="312" y="84"/>
                  </a:lnTo>
                  <a:lnTo>
                    <a:pt x="332" y="84"/>
                  </a:lnTo>
                  <a:lnTo>
                    <a:pt x="332" y="84"/>
                  </a:lnTo>
                  <a:lnTo>
                    <a:pt x="348" y="66"/>
                  </a:lnTo>
                  <a:lnTo>
                    <a:pt x="348" y="66"/>
                  </a:lnTo>
                  <a:lnTo>
                    <a:pt x="348" y="16"/>
                  </a:lnTo>
                  <a:lnTo>
                    <a:pt x="348" y="16"/>
                  </a:lnTo>
                  <a:lnTo>
                    <a:pt x="354" y="0"/>
                  </a:lnTo>
                  <a:lnTo>
                    <a:pt x="354" y="0"/>
                  </a:lnTo>
                  <a:lnTo>
                    <a:pt x="362" y="2"/>
                  </a:lnTo>
                  <a:lnTo>
                    <a:pt x="374" y="8"/>
                  </a:lnTo>
                  <a:lnTo>
                    <a:pt x="384" y="18"/>
                  </a:lnTo>
                  <a:lnTo>
                    <a:pt x="396" y="32"/>
                  </a:lnTo>
                  <a:lnTo>
                    <a:pt x="396" y="32"/>
                  </a:lnTo>
                  <a:lnTo>
                    <a:pt x="408" y="42"/>
                  </a:lnTo>
                  <a:lnTo>
                    <a:pt x="418" y="46"/>
                  </a:lnTo>
                  <a:lnTo>
                    <a:pt x="432" y="48"/>
                  </a:lnTo>
                  <a:lnTo>
                    <a:pt x="432" y="48"/>
                  </a:lnTo>
                  <a:lnTo>
                    <a:pt x="436" y="44"/>
                  </a:lnTo>
                  <a:lnTo>
                    <a:pt x="438" y="36"/>
                  </a:lnTo>
                  <a:lnTo>
                    <a:pt x="440" y="28"/>
                  </a:lnTo>
                  <a:lnTo>
                    <a:pt x="440" y="28"/>
                  </a:lnTo>
                  <a:lnTo>
                    <a:pt x="450" y="16"/>
                  </a:lnTo>
                  <a:lnTo>
                    <a:pt x="450" y="16"/>
                  </a:lnTo>
                  <a:lnTo>
                    <a:pt x="458" y="24"/>
                  </a:lnTo>
                  <a:lnTo>
                    <a:pt x="458" y="24"/>
                  </a:lnTo>
                  <a:lnTo>
                    <a:pt x="460" y="62"/>
                  </a:lnTo>
                  <a:lnTo>
                    <a:pt x="460" y="62"/>
                  </a:lnTo>
                  <a:lnTo>
                    <a:pt x="472" y="76"/>
                  </a:lnTo>
                  <a:lnTo>
                    <a:pt x="484" y="92"/>
                  </a:lnTo>
                  <a:lnTo>
                    <a:pt x="498" y="110"/>
                  </a:lnTo>
                  <a:lnTo>
                    <a:pt x="516" y="128"/>
                  </a:lnTo>
                  <a:lnTo>
                    <a:pt x="516" y="128"/>
                  </a:lnTo>
                  <a:lnTo>
                    <a:pt x="516" y="178"/>
                  </a:lnTo>
                  <a:lnTo>
                    <a:pt x="516" y="178"/>
                  </a:lnTo>
                  <a:lnTo>
                    <a:pt x="530" y="196"/>
                  </a:lnTo>
                  <a:lnTo>
                    <a:pt x="530" y="196"/>
                  </a:lnTo>
                  <a:lnTo>
                    <a:pt x="564" y="220"/>
                  </a:lnTo>
                  <a:lnTo>
                    <a:pt x="564" y="220"/>
                  </a:lnTo>
                  <a:lnTo>
                    <a:pt x="588" y="236"/>
                  </a:lnTo>
                  <a:lnTo>
                    <a:pt x="588" y="236"/>
                  </a:lnTo>
                  <a:lnTo>
                    <a:pt x="586" y="242"/>
                  </a:lnTo>
                  <a:lnTo>
                    <a:pt x="580" y="250"/>
                  </a:lnTo>
                  <a:lnTo>
                    <a:pt x="558" y="266"/>
                  </a:lnTo>
                  <a:lnTo>
                    <a:pt x="534" y="282"/>
                  </a:lnTo>
                  <a:lnTo>
                    <a:pt x="520" y="292"/>
                  </a:lnTo>
                  <a:lnTo>
                    <a:pt x="520" y="292"/>
                  </a:lnTo>
                  <a:lnTo>
                    <a:pt x="502" y="310"/>
                  </a:lnTo>
                  <a:lnTo>
                    <a:pt x="502" y="310"/>
                  </a:lnTo>
                  <a:lnTo>
                    <a:pt x="486" y="328"/>
                  </a:lnTo>
                  <a:lnTo>
                    <a:pt x="472" y="346"/>
                  </a:lnTo>
                  <a:lnTo>
                    <a:pt x="472" y="346"/>
                  </a:lnTo>
                  <a:lnTo>
                    <a:pt x="470" y="354"/>
                  </a:lnTo>
                  <a:lnTo>
                    <a:pt x="468" y="364"/>
                  </a:lnTo>
                  <a:lnTo>
                    <a:pt x="466" y="374"/>
                  </a:lnTo>
                  <a:lnTo>
                    <a:pt x="462" y="384"/>
                  </a:lnTo>
                  <a:lnTo>
                    <a:pt x="462" y="384"/>
                  </a:lnTo>
                  <a:lnTo>
                    <a:pt x="448" y="390"/>
                  </a:lnTo>
                  <a:lnTo>
                    <a:pt x="432" y="398"/>
                  </a:lnTo>
                  <a:lnTo>
                    <a:pt x="432" y="398"/>
                  </a:lnTo>
                  <a:lnTo>
                    <a:pt x="412" y="402"/>
                  </a:lnTo>
                  <a:lnTo>
                    <a:pt x="394" y="408"/>
                  </a:lnTo>
                  <a:lnTo>
                    <a:pt x="378" y="416"/>
                  </a:lnTo>
                  <a:lnTo>
                    <a:pt x="362" y="424"/>
                  </a:lnTo>
                  <a:lnTo>
                    <a:pt x="348" y="434"/>
                  </a:lnTo>
                  <a:lnTo>
                    <a:pt x="336" y="446"/>
                  </a:lnTo>
                  <a:lnTo>
                    <a:pt x="322" y="460"/>
                  </a:lnTo>
                  <a:lnTo>
                    <a:pt x="310" y="476"/>
                  </a:lnTo>
                  <a:lnTo>
                    <a:pt x="310" y="476"/>
                  </a:lnTo>
                  <a:lnTo>
                    <a:pt x="304" y="494"/>
                  </a:lnTo>
                  <a:lnTo>
                    <a:pt x="304" y="494"/>
                  </a:lnTo>
                  <a:lnTo>
                    <a:pt x="296" y="518"/>
                  </a:lnTo>
                  <a:lnTo>
                    <a:pt x="290" y="542"/>
                  </a:lnTo>
                  <a:lnTo>
                    <a:pt x="290" y="542"/>
                  </a:lnTo>
                  <a:lnTo>
                    <a:pt x="260" y="550"/>
                  </a:lnTo>
                  <a:lnTo>
                    <a:pt x="236" y="554"/>
                  </a:lnTo>
                  <a:lnTo>
                    <a:pt x="236" y="55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37"/>
            <p:cNvSpPr/>
            <p:nvPr/>
          </p:nvSpPr>
          <p:spPr bwMode="auto">
            <a:xfrm>
              <a:off x="8211425" y="1431535"/>
              <a:ext cx="1326670" cy="824794"/>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8" h="532">
                  <a:moveTo>
                    <a:pt x="464" y="532"/>
                  </a:moveTo>
                  <a:lnTo>
                    <a:pt x="464" y="532"/>
                  </a:lnTo>
                  <a:lnTo>
                    <a:pt x="452" y="520"/>
                  </a:lnTo>
                  <a:lnTo>
                    <a:pt x="436" y="508"/>
                  </a:lnTo>
                  <a:lnTo>
                    <a:pt x="410" y="492"/>
                  </a:lnTo>
                  <a:lnTo>
                    <a:pt x="410" y="492"/>
                  </a:lnTo>
                  <a:lnTo>
                    <a:pt x="402" y="482"/>
                  </a:lnTo>
                  <a:lnTo>
                    <a:pt x="402" y="482"/>
                  </a:lnTo>
                  <a:lnTo>
                    <a:pt x="404" y="450"/>
                  </a:lnTo>
                  <a:lnTo>
                    <a:pt x="402" y="438"/>
                  </a:lnTo>
                  <a:lnTo>
                    <a:pt x="398" y="426"/>
                  </a:lnTo>
                  <a:lnTo>
                    <a:pt x="398" y="426"/>
                  </a:lnTo>
                  <a:lnTo>
                    <a:pt x="388" y="416"/>
                  </a:lnTo>
                  <a:lnTo>
                    <a:pt x="382" y="410"/>
                  </a:lnTo>
                  <a:lnTo>
                    <a:pt x="376" y="398"/>
                  </a:lnTo>
                  <a:lnTo>
                    <a:pt x="376" y="398"/>
                  </a:lnTo>
                  <a:lnTo>
                    <a:pt x="348" y="368"/>
                  </a:lnTo>
                  <a:lnTo>
                    <a:pt x="348" y="368"/>
                  </a:lnTo>
                  <a:lnTo>
                    <a:pt x="346" y="366"/>
                  </a:lnTo>
                  <a:lnTo>
                    <a:pt x="346" y="366"/>
                  </a:lnTo>
                  <a:lnTo>
                    <a:pt x="344" y="326"/>
                  </a:lnTo>
                  <a:lnTo>
                    <a:pt x="344" y="326"/>
                  </a:lnTo>
                  <a:lnTo>
                    <a:pt x="336" y="318"/>
                  </a:lnTo>
                  <a:lnTo>
                    <a:pt x="330" y="314"/>
                  </a:lnTo>
                  <a:lnTo>
                    <a:pt x="324" y="314"/>
                  </a:lnTo>
                  <a:lnTo>
                    <a:pt x="318" y="314"/>
                  </a:lnTo>
                  <a:lnTo>
                    <a:pt x="318" y="314"/>
                  </a:lnTo>
                  <a:lnTo>
                    <a:pt x="312" y="322"/>
                  </a:lnTo>
                  <a:lnTo>
                    <a:pt x="308" y="328"/>
                  </a:lnTo>
                  <a:lnTo>
                    <a:pt x="300" y="346"/>
                  </a:lnTo>
                  <a:lnTo>
                    <a:pt x="300" y="346"/>
                  </a:lnTo>
                  <a:lnTo>
                    <a:pt x="296" y="346"/>
                  </a:lnTo>
                  <a:lnTo>
                    <a:pt x="296" y="346"/>
                  </a:lnTo>
                  <a:lnTo>
                    <a:pt x="270" y="320"/>
                  </a:lnTo>
                  <a:lnTo>
                    <a:pt x="258" y="308"/>
                  </a:lnTo>
                  <a:lnTo>
                    <a:pt x="246" y="300"/>
                  </a:lnTo>
                  <a:lnTo>
                    <a:pt x="246" y="300"/>
                  </a:lnTo>
                  <a:lnTo>
                    <a:pt x="228" y="296"/>
                  </a:lnTo>
                  <a:lnTo>
                    <a:pt x="216" y="292"/>
                  </a:lnTo>
                  <a:lnTo>
                    <a:pt x="206" y="288"/>
                  </a:lnTo>
                  <a:lnTo>
                    <a:pt x="200" y="280"/>
                  </a:lnTo>
                  <a:lnTo>
                    <a:pt x="194" y="274"/>
                  </a:lnTo>
                  <a:lnTo>
                    <a:pt x="192" y="264"/>
                  </a:lnTo>
                  <a:lnTo>
                    <a:pt x="186" y="240"/>
                  </a:lnTo>
                  <a:lnTo>
                    <a:pt x="186" y="240"/>
                  </a:lnTo>
                  <a:lnTo>
                    <a:pt x="180" y="224"/>
                  </a:lnTo>
                  <a:lnTo>
                    <a:pt x="170" y="210"/>
                  </a:lnTo>
                  <a:lnTo>
                    <a:pt x="156" y="190"/>
                  </a:lnTo>
                  <a:lnTo>
                    <a:pt x="156" y="190"/>
                  </a:lnTo>
                  <a:lnTo>
                    <a:pt x="152" y="174"/>
                  </a:lnTo>
                  <a:lnTo>
                    <a:pt x="152" y="174"/>
                  </a:lnTo>
                  <a:lnTo>
                    <a:pt x="144" y="172"/>
                  </a:lnTo>
                  <a:lnTo>
                    <a:pt x="144" y="172"/>
                  </a:lnTo>
                  <a:lnTo>
                    <a:pt x="112" y="200"/>
                  </a:lnTo>
                  <a:lnTo>
                    <a:pt x="112" y="200"/>
                  </a:lnTo>
                  <a:lnTo>
                    <a:pt x="98" y="226"/>
                  </a:lnTo>
                  <a:lnTo>
                    <a:pt x="98" y="226"/>
                  </a:lnTo>
                  <a:lnTo>
                    <a:pt x="90" y="220"/>
                  </a:lnTo>
                  <a:lnTo>
                    <a:pt x="86" y="214"/>
                  </a:lnTo>
                  <a:lnTo>
                    <a:pt x="80" y="200"/>
                  </a:lnTo>
                  <a:lnTo>
                    <a:pt x="76" y="186"/>
                  </a:lnTo>
                  <a:lnTo>
                    <a:pt x="74" y="182"/>
                  </a:lnTo>
                  <a:lnTo>
                    <a:pt x="72" y="178"/>
                  </a:lnTo>
                  <a:lnTo>
                    <a:pt x="72" y="178"/>
                  </a:lnTo>
                  <a:lnTo>
                    <a:pt x="60" y="152"/>
                  </a:lnTo>
                  <a:lnTo>
                    <a:pt x="60" y="152"/>
                  </a:lnTo>
                  <a:lnTo>
                    <a:pt x="60" y="116"/>
                  </a:lnTo>
                  <a:lnTo>
                    <a:pt x="60" y="116"/>
                  </a:lnTo>
                  <a:lnTo>
                    <a:pt x="48" y="100"/>
                  </a:lnTo>
                  <a:lnTo>
                    <a:pt x="36" y="88"/>
                  </a:lnTo>
                  <a:lnTo>
                    <a:pt x="12" y="68"/>
                  </a:lnTo>
                  <a:lnTo>
                    <a:pt x="12" y="68"/>
                  </a:lnTo>
                  <a:lnTo>
                    <a:pt x="6" y="66"/>
                  </a:lnTo>
                  <a:lnTo>
                    <a:pt x="2" y="64"/>
                  </a:lnTo>
                  <a:lnTo>
                    <a:pt x="0" y="58"/>
                  </a:lnTo>
                  <a:lnTo>
                    <a:pt x="0" y="52"/>
                  </a:lnTo>
                  <a:lnTo>
                    <a:pt x="4" y="38"/>
                  </a:lnTo>
                  <a:lnTo>
                    <a:pt x="8" y="32"/>
                  </a:lnTo>
                  <a:lnTo>
                    <a:pt x="8" y="32"/>
                  </a:lnTo>
                  <a:lnTo>
                    <a:pt x="14" y="30"/>
                  </a:lnTo>
                  <a:lnTo>
                    <a:pt x="14" y="30"/>
                  </a:lnTo>
                  <a:lnTo>
                    <a:pt x="28" y="40"/>
                  </a:lnTo>
                  <a:lnTo>
                    <a:pt x="42" y="50"/>
                  </a:lnTo>
                  <a:lnTo>
                    <a:pt x="58" y="56"/>
                  </a:lnTo>
                  <a:lnTo>
                    <a:pt x="68" y="60"/>
                  </a:lnTo>
                  <a:lnTo>
                    <a:pt x="78" y="60"/>
                  </a:lnTo>
                  <a:lnTo>
                    <a:pt x="78" y="60"/>
                  </a:lnTo>
                  <a:lnTo>
                    <a:pt x="88" y="52"/>
                  </a:lnTo>
                  <a:lnTo>
                    <a:pt x="98" y="42"/>
                  </a:lnTo>
                  <a:lnTo>
                    <a:pt x="108" y="32"/>
                  </a:lnTo>
                  <a:lnTo>
                    <a:pt x="118" y="24"/>
                  </a:lnTo>
                  <a:lnTo>
                    <a:pt x="118" y="24"/>
                  </a:lnTo>
                  <a:lnTo>
                    <a:pt x="128" y="8"/>
                  </a:lnTo>
                  <a:lnTo>
                    <a:pt x="134" y="4"/>
                  </a:lnTo>
                  <a:lnTo>
                    <a:pt x="138" y="0"/>
                  </a:lnTo>
                  <a:lnTo>
                    <a:pt x="144" y="0"/>
                  </a:lnTo>
                  <a:lnTo>
                    <a:pt x="152" y="4"/>
                  </a:lnTo>
                  <a:lnTo>
                    <a:pt x="158" y="10"/>
                  </a:lnTo>
                  <a:lnTo>
                    <a:pt x="166" y="22"/>
                  </a:lnTo>
                  <a:lnTo>
                    <a:pt x="166" y="22"/>
                  </a:lnTo>
                  <a:lnTo>
                    <a:pt x="168" y="32"/>
                  </a:lnTo>
                  <a:lnTo>
                    <a:pt x="172" y="42"/>
                  </a:lnTo>
                  <a:lnTo>
                    <a:pt x="180" y="52"/>
                  </a:lnTo>
                  <a:lnTo>
                    <a:pt x="188" y="60"/>
                  </a:lnTo>
                  <a:lnTo>
                    <a:pt x="198" y="68"/>
                  </a:lnTo>
                  <a:lnTo>
                    <a:pt x="210" y="74"/>
                  </a:lnTo>
                  <a:lnTo>
                    <a:pt x="224" y="78"/>
                  </a:lnTo>
                  <a:lnTo>
                    <a:pt x="238" y="82"/>
                  </a:lnTo>
                  <a:lnTo>
                    <a:pt x="238" y="82"/>
                  </a:lnTo>
                  <a:lnTo>
                    <a:pt x="294" y="66"/>
                  </a:lnTo>
                  <a:lnTo>
                    <a:pt x="294" y="66"/>
                  </a:lnTo>
                  <a:lnTo>
                    <a:pt x="340" y="26"/>
                  </a:lnTo>
                  <a:lnTo>
                    <a:pt x="340" y="26"/>
                  </a:lnTo>
                  <a:lnTo>
                    <a:pt x="350" y="30"/>
                  </a:lnTo>
                  <a:lnTo>
                    <a:pt x="350" y="30"/>
                  </a:lnTo>
                  <a:lnTo>
                    <a:pt x="348" y="46"/>
                  </a:lnTo>
                  <a:lnTo>
                    <a:pt x="348" y="54"/>
                  </a:lnTo>
                  <a:lnTo>
                    <a:pt x="348" y="64"/>
                  </a:lnTo>
                  <a:lnTo>
                    <a:pt x="352" y="72"/>
                  </a:lnTo>
                  <a:lnTo>
                    <a:pt x="358" y="80"/>
                  </a:lnTo>
                  <a:lnTo>
                    <a:pt x="366" y="84"/>
                  </a:lnTo>
                  <a:lnTo>
                    <a:pt x="380" y="86"/>
                  </a:lnTo>
                  <a:lnTo>
                    <a:pt x="380" y="86"/>
                  </a:lnTo>
                  <a:lnTo>
                    <a:pt x="388" y="82"/>
                  </a:lnTo>
                  <a:lnTo>
                    <a:pt x="398" y="78"/>
                  </a:lnTo>
                  <a:lnTo>
                    <a:pt x="398" y="78"/>
                  </a:lnTo>
                  <a:lnTo>
                    <a:pt x="404" y="74"/>
                  </a:lnTo>
                  <a:lnTo>
                    <a:pt x="410" y="72"/>
                  </a:lnTo>
                  <a:lnTo>
                    <a:pt x="416" y="74"/>
                  </a:lnTo>
                  <a:lnTo>
                    <a:pt x="422" y="76"/>
                  </a:lnTo>
                  <a:lnTo>
                    <a:pt x="434" y="88"/>
                  </a:lnTo>
                  <a:lnTo>
                    <a:pt x="446" y="102"/>
                  </a:lnTo>
                  <a:lnTo>
                    <a:pt x="446" y="102"/>
                  </a:lnTo>
                  <a:lnTo>
                    <a:pt x="470" y="110"/>
                  </a:lnTo>
                  <a:lnTo>
                    <a:pt x="470" y="110"/>
                  </a:lnTo>
                  <a:lnTo>
                    <a:pt x="478" y="122"/>
                  </a:lnTo>
                  <a:lnTo>
                    <a:pt x="488" y="136"/>
                  </a:lnTo>
                  <a:lnTo>
                    <a:pt x="500" y="152"/>
                  </a:lnTo>
                  <a:lnTo>
                    <a:pt x="518" y="166"/>
                  </a:lnTo>
                  <a:lnTo>
                    <a:pt x="518" y="166"/>
                  </a:lnTo>
                  <a:lnTo>
                    <a:pt x="526" y="166"/>
                  </a:lnTo>
                  <a:lnTo>
                    <a:pt x="526" y="166"/>
                  </a:lnTo>
                  <a:lnTo>
                    <a:pt x="536" y="156"/>
                  </a:lnTo>
                  <a:lnTo>
                    <a:pt x="542" y="144"/>
                  </a:lnTo>
                  <a:lnTo>
                    <a:pt x="546" y="134"/>
                  </a:lnTo>
                  <a:lnTo>
                    <a:pt x="550" y="122"/>
                  </a:lnTo>
                  <a:lnTo>
                    <a:pt x="550" y="122"/>
                  </a:lnTo>
                  <a:lnTo>
                    <a:pt x="568" y="128"/>
                  </a:lnTo>
                  <a:lnTo>
                    <a:pt x="568" y="128"/>
                  </a:lnTo>
                  <a:lnTo>
                    <a:pt x="572" y="140"/>
                  </a:lnTo>
                  <a:lnTo>
                    <a:pt x="580" y="154"/>
                  </a:lnTo>
                  <a:lnTo>
                    <a:pt x="592" y="168"/>
                  </a:lnTo>
                  <a:lnTo>
                    <a:pt x="606" y="180"/>
                  </a:lnTo>
                  <a:lnTo>
                    <a:pt x="606" y="180"/>
                  </a:lnTo>
                  <a:lnTo>
                    <a:pt x="606" y="184"/>
                  </a:lnTo>
                  <a:lnTo>
                    <a:pt x="606" y="184"/>
                  </a:lnTo>
                  <a:lnTo>
                    <a:pt x="632" y="206"/>
                  </a:lnTo>
                  <a:lnTo>
                    <a:pt x="632" y="206"/>
                  </a:lnTo>
                  <a:lnTo>
                    <a:pt x="664" y="204"/>
                  </a:lnTo>
                  <a:lnTo>
                    <a:pt x="664" y="204"/>
                  </a:lnTo>
                  <a:lnTo>
                    <a:pt x="670" y="196"/>
                  </a:lnTo>
                  <a:lnTo>
                    <a:pt x="678" y="190"/>
                  </a:lnTo>
                  <a:lnTo>
                    <a:pt x="678" y="190"/>
                  </a:lnTo>
                  <a:lnTo>
                    <a:pt x="680" y="188"/>
                  </a:lnTo>
                  <a:lnTo>
                    <a:pt x="684" y="186"/>
                  </a:lnTo>
                  <a:lnTo>
                    <a:pt x="690" y="180"/>
                  </a:lnTo>
                  <a:lnTo>
                    <a:pt x="690" y="180"/>
                  </a:lnTo>
                  <a:lnTo>
                    <a:pt x="690" y="172"/>
                  </a:lnTo>
                  <a:lnTo>
                    <a:pt x="690" y="172"/>
                  </a:lnTo>
                  <a:lnTo>
                    <a:pt x="684" y="168"/>
                  </a:lnTo>
                  <a:lnTo>
                    <a:pt x="684" y="168"/>
                  </a:lnTo>
                  <a:lnTo>
                    <a:pt x="684" y="164"/>
                  </a:lnTo>
                  <a:lnTo>
                    <a:pt x="688" y="160"/>
                  </a:lnTo>
                  <a:lnTo>
                    <a:pt x="700" y="154"/>
                  </a:lnTo>
                  <a:lnTo>
                    <a:pt x="724" y="146"/>
                  </a:lnTo>
                  <a:lnTo>
                    <a:pt x="724" y="146"/>
                  </a:lnTo>
                  <a:lnTo>
                    <a:pt x="730" y="142"/>
                  </a:lnTo>
                  <a:lnTo>
                    <a:pt x="734" y="140"/>
                  </a:lnTo>
                  <a:lnTo>
                    <a:pt x="734" y="140"/>
                  </a:lnTo>
                  <a:lnTo>
                    <a:pt x="742" y="132"/>
                  </a:lnTo>
                  <a:lnTo>
                    <a:pt x="742" y="132"/>
                  </a:lnTo>
                  <a:lnTo>
                    <a:pt x="744" y="134"/>
                  </a:lnTo>
                  <a:lnTo>
                    <a:pt x="746" y="136"/>
                  </a:lnTo>
                  <a:lnTo>
                    <a:pt x="750" y="144"/>
                  </a:lnTo>
                  <a:lnTo>
                    <a:pt x="756" y="154"/>
                  </a:lnTo>
                  <a:lnTo>
                    <a:pt x="762" y="158"/>
                  </a:lnTo>
                  <a:lnTo>
                    <a:pt x="770" y="162"/>
                  </a:lnTo>
                  <a:lnTo>
                    <a:pt x="770" y="162"/>
                  </a:lnTo>
                  <a:lnTo>
                    <a:pt x="806" y="188"/>
                  </a:lnTo>
                  <a:lnTo>
                    <a:pt x="806" y="188"/>
                  </a:lnTo>
                  <a:lnTo>
                    <a:pt x="838" y="194"/>
                  </a:lnTo>
                  <a:lnTo>
                    <a:pt x="838" y="194"/>
                  </a:lnTo>
                  <a:lnTo>
                    <a:pt x="838" y="204"/>
                  </a:lnTo>
                  <a:lnTo>
                    <a:pt x="838" y="220"/>
                  </a:lnTo>
                  <a:lnTo>
                    <a:pt x="838" y="228"/>
                  </a:lnTo>
                  <a:lnTo>
                    <a:pt x="836" y="236"/>
                  </a:lnTo>
                  <a:lnTo>
                    <a:pt x="834" y="242"/>
                  </a:lnTo>
                  <a:lnTo>
                    <a:pt x="828" y="246"/>
                  </a:lnTo>
                  <a:lnTo>
                    <a:pt x="828" y="246"/>
                  </a:lnTo>
                  <a:lnTo>
                    <a:pt x="818" y="272"/>
                  </a:lnTo>
                  <a:lnTo>
                    <a:pt x="818" y="272"/>
                  </a:lnTo>
                  <a:lnTo>
                    <a:pt x="812" y="306"/>
                  </a:lnTo>
                  <a:lnTo>
                    <a:pt x="812" y="306"/>
                  </a:lnTo>
                  <a:lnTo>
                    <a:pt x="802" y="308"/>
                  </a:lnTo>
                  <a:lnTo>
                    <a:pt x="802" y="308"/>
                  </a:lnTo>
                  <a:lnTo>
                    <a:pt x="800" y="302"/>
                  </a:lnTo>
                  <a:lnTo>
                    <a:pt x="796" y="300"/>
                  </a:lnTo>
                  <a:lnTo>
                    <a:pt x="792" y="298"/>
                  </a:lnTo>
                  <a:lnTo>
                    <a:pt x="788" y="298"/>
                  </a:lnTo>
                  <a:lnTo>
                    <a:pt x="778" y="300"/>
                  </a:lnTo>
                  <a:lnTo>
                    <a:pt x="774" y="302"/>
                  </a:lnTo>
                  <a:lnTo>
                    <a:pt x="774" y="302"/>
                  </a:lnTo>
                  <a:lnTo>
                    <a:pt x="770" y="300"/>
                  </a:lnTo>
                  <a:lnTo>
                    <a:pt x="770" y="300"/>
                  </a:lnTo>
                  <a:lnTo>
                    <a:pt x="770" y="258"/>
                  </a:lnTo>
                  <a:lnTo>
                    <a:pt x="770" y="258"/>
                  </a:lnTo>
                  <a:lnTo>
                    <a:pt x="762" y="248"/>
                  </a:lnTo>
                  <a:lnTo>
                    <a:pt x="756" y="244"/>
                  </a:lnTo>
                  <a:lnTo>
                    <a:pt x="750" y="242"/>
                  </a:lnTo>
                  <a:lnTo>
                    <a:pt x="744" y="242"/>
                  </a:lnTo>
                  <a:lnTo>
                    <a:pt x="738" y="244"/>
                  </a:lnTo>
                  <a:lnTo>
                    <a:pt x="732" y="250"/>
                  </a:lnTo>
                  <a:lnTo>
                    <a:pt x="722" y="264"/>
                  </a:lnTo>
                  <a:lnTo>
                    <a:pt x="722" y="264"/>
                  </a:lnTo>
                  <a:lnTo>
                    <a:pt x="716" y="282"/>
                  </a:lnTo>
                  <a:lnTo>
                    <a:pt x="708" y="302"/>
                  </a:lnTo>
                  <a:lnTo>
                    <a:pt x="698" y="320"/>
                  </a:lnTo>
                  <a:lnTo>
                    <a:pt x="690" y="340"/>
                  </a:lnTo>
                  <a:lnTo>
                    <a:pt x="690" y="340"/>
                  </a:lnTo>
                  <a:lnTo>
                    <a:pt x="686" y="346"/>
                  </a:lnTo>
                  <a:lnTo>
                    <a:pt x="680" y="354"/>
                  </a:lnTo>
                  <a:lnTo>
                    <a:pt x="680" y="354"/>
                  </a:lnTo>
                  <a:lnTo>
                    <a:pt x="666" y="362"/>
                  </a:lnTo>
                  <a:lnTo>
                    <a:pt x="652" y="366"/>
                  </a:lnTo>
                  <a:lnTo>
                    <a:pt x="632" y="368"/>
                  </a:lnTo>
                  <a:lnTo>
                    <a:pt x="624" y="372"/>
                  </a:lnTo>
                  <a:lnTo>
                    <a:pt x="622" y="374"/>
                  </a:lnTo>
                  <a:lnTo>
                    <a:pt x="620" y="378"/>
                  </a:lnTo>
                  <a:lnTo>
                    <a:pt x="618" y="390"/>
                  </a:lnTo>
                  <a:lnTo>
                    <a:pt x="618" y="410"/>
                  </a:lnTo>
                  <a:lnTo>
                    <a:pt x="618" y="410"/>
                  </a:lnTo>
                  <a:lnTo>
                    <a:pt x="644" y="432"/>
                  </a:lnTo>
                  <a:lnTo>
                    <a:pt x="644" y="432"/>
                  </a:lnTo>
                  <a:lnTo>
                    <a:pt x="642" y="438"/>
                  </a:lnTo>
                  <a:lnTo>
                    <a:pt x="638" y="444"/>
                  </a:lnTo>
                  <a:lnTo>
                    <a:pt x="628" y="454"/>
                  </a:lnTo>
                  <a:lnTo>
                    <a:pt x="628" y="454"/>
                  </a:lnTo>
                  <a:lnTo>
                    <a:pt x="620" y="456"/>
                  </a:lnTo>
                  <a:lnTo>
                    <a:pt x="610" y="456"/>
                  </a:lnTo>
                  <a:lnTo>
                    <a:pt x="588" y="456"/>
                  </a:lnTo>
                  <a:lnTo>
                    <a:pt x="570" y="452"/>
                  </a:lnTo>
                  <a:lnTo>
                    <a:pt x="556" y="448"/>
                  </a:lnTo>
                  <a:lnTo>
                    <a:pt x="556" y="448"/>
                  </a:lnTo>
                  <a:lnTo>
                    <a:pt x="548" y="442"/>
                  </a:lnTo>
                  <a:lnTo>
                    <a:pt x="540" y="438"/>
                  </a:lnTo>
                  <a:lnTo>
                    <a:pt x="532" y="436"/>
                  </a:lnTo>
                  <a:lnTo>
                    <a:pt x="526" y="438"/>
                  </a:lnTo>
                  <a:lnTo>
                    <a:pt x="520" y="440"/>
                  </a:lnTo>
                  <a:lnTo>
                    <a:pt x="514" y="446"/>
                  </a:lnTo>
                  <a:lnTo>
                    <a:pt x="502" y="456"/>
                  </a:lnTo>
                  <a:lnTo>
                    <a:pt x="502" y="456"/>
                  </a:lnTo>
                  <a:lnTo>
                    <a:pt x="480" y="520"/>
                  </a:lnTo>
                  <a:lnTo>
                    <a:pt x="480" y="520"/>
                  </a:lnTo>
                  <a:lnTo>
                    <a:pt x="476" y="530"/>
                  </a:lnTo>
                  <a:lnTo>
                    <a:pt x="476" y="530"/>
                  </a:lnTo>
                  <a:lnTo>
                    <a:pt x="464" y="532"/>
                  </a:lnTo>
                  <a:lnTo>
                    <a:pt x="464" y="5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38"/>
            <p:cNvSpPr/>
            <p:nvPr/>
          </p:nvSpPr>
          <p:spPr bwMode="auto">
            <a:xfrm>
              <a:off x="7935959" y="194343"/>
              <a:ext cx="1763616" cy="1544164"/>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14" h="996">
                  <a:moveTo>
                    <a:pt x="812" y="996"/>
                  </a:moveTo>
                  <a:lnTo>
                    <a:pt x="812" y="996"/>
                  </a:lnTo>
                  <a:lnTo>
                    <a:pt x="772" y="958"/>
                  </a:lnTo>
                  <a:lnTo>
                    <a:pt x="772" y="958"/>
                  </a:lnTo>
                  <a:lnTo>
                    <a:pt x="760" y="936"/>
                  </a:lnTo>
                  <a:lnTo>
                    <a:pt x="754" y="926"/>
                  </a:lnTo>
                  <a:lnTo>
                    <a:pt x="750" y="920"/>
                  </a:lnTo>
                  <a:lnTo>
                    <a:pt x="742" y="916"/>
                  </a:lnTo>
                  <a:lnTo>
                    <a:pt x="736" y="912"/>
                  </a:lnTo>
                  <a:lnTo>
                    <a:pt x="726" y="910"/>
                  </a:lnTo>
                  <a:lnTo>
                    <a:pt x="716" y="912"/>
                  </a:lnTo>
                  <a:lnTo>
                    <a:pt x="716" y="912"/>
                  </a:lnTo>
                  <a:lnTo>
                    <a:pt x="698" y="952"/>
                  </a:lnTo>
                  <a:lnTo>
                    <a:pt x="698" y="952"/>
                  </a:lnTo>
                  <a:lnTo>
                    <a:pt x="692" y="950"/>
                  </a:lnTo>
                  <a:lnTo>
                    <a:pt x="684" y="946"/>
                  </a:lnTo>
                  <a:lnTo>
                    <a:pt x="672" y="932"/>
                  </a:lnTo>
                  <a:lnTo>
                    <a:pt x="664" y="918"/>
                  </a:lnTo>
                  <a:lnTo>
                    <a:pt x="660" y="910"/>
                  </a:lnTo>
                  <a:lnTo>
                    <a:pt x="660" y="910"/>
                  </a:lnTo>
                  <a:lnTo>
                    <a:pt x="656" y="908"/>
                  </a:lnTo>
                  <a:lnTo>
                    <a:pt x="654" y="904"/>
                  </a:lnTo>
                  <a:lnTo>
                    <a:pt x="650" y="896"/>
                  </a:lnTo>
                  <a:lnTo>
                    <a:pt x="650" y="896"/>
                  </a:lnTo>
                  <a:lnTo>
                    <a:pt x="628" y="892"/>
                  </a:lnTo>
                  <a:lnTo>
                    <a:pt x="628" y="892"/>
                  </a:lnTo>
                  <a:lnTo>
                    <a:pt x="620" y="880"/>
                  </a:lnTo>
                  <a:lnTo>
                    <a:pt x="614" y="872"/>
                  </a:lnTo>
                  <a:lnTo>
                    <a:pt x="608" y="868"/>
                  </a:lnTo>
                  <a:lnTo>
                    <a:pt x="602" y="864"/>
                  </a:lnTo>
                  <a:lnTo>
                    <a:pt x="588" y="862"/>
                  </a:lnTo>
                  <a:lnTo>
                    <a:pt x="572" y="860"/>
                  </a:lnTo>
                  <a:lnTo>
                    <a:pt x="572" y="860"/>
                  </a:lnTo>
                  <a:lnTo>
                    <a:pt x="568" y="866"/>
                  </a:lnTo>
                  <a:lnTo>
                    <a:pt x="568" y="866"/>
                  </a:lnTo>
                  <a:lnTo>
                    <a:pt x="554" y="870"/>
                  </a:lnTo>
                  <a:lnTo>
                    <a:pt x="544" y="870"/>
                  </a:lnTo>
                  <a:lnTo>
                    <a:pt x="538" y="866"/>
                  </a:lnTo>
                  <a:lnTo>
                    <a:pt x="536" y="860"/>
                  </a:lnTo>
                  <a:lnTo>
                    <a:pt x="534" y="852"/>
                  </a:lnTo>
                  <a:lnTo>
                    <a:pt x="534" y="842"/>
                  </a:lnTo>
                  <a:lnTo>
                    <a:pt x="534" y="824"/>
                  </a:lnTo>
                  <a:lnTo>
                    <a:pt x="534" y="824"/>
                  </a:lnTo>
                  <a:lnTo>
                    <a:pt x="526" y="816"/>
                  </a:lnTo>
                  <a:lnTo>
                    <a:pt x="520" y="814"/>
                  </a:lnTo>
                  <a:lnTo>
                    <a:pt x="514" y="812"/>
                  </a:lnTo>
                  <a:lnTo>
                    <a:pt x="506" y="812"/>
                  </a:lnTo>
                  <a:lnTo>
                    <a:pt x="506" y="812"/>
                  </a:lnTo>
                  <a:lnTo>
                    <a:pt x="488" y="834"/>
                  </a:lnTo>
                  <a:lnTo>
                    <a:pt x="488" y="834"/>
                  </a:lnTo>
                  <a:lnTo>
                    <a:pt x="474" y="842"/>
                  </a:lnTo>
                  <a:lnTo>
                    <a:pt x="474" y="842"/>
                  </a:lnTo>
                  <a:lnTo>
                    <a:pt x="468" y="848"/>
                  </a:lnTo>
                  <a:lnTo>
                    <a:pt x="460" y="852"/>
                  </a:lnTo>
                  <a:lnTo>
                    <a:pt x="452" y="858"/>
                  </a:lnTo>
                  <a:lnTo>
                    <a:pt x="442" y="860"/>
                  </a:lnTo>
                  <a:lnTo>
                    <a:pt x="422" y="866"/>
                  </a:lnTo>
                  <a:lnTo>
                    <a:pt x="404" y="868"/>
                  </a:lnTo>
                  <a:lnTo>
                    <a:pt x="404" y="868"/>
                  </a:lnTo>
                  <a:lnTo>
                    <a:pt x="380" y="858"/>
                  </a:lnTo>
                  <a:lnTo>
                    <a:pt x="372" y="852"/>
                  </a:lnTo>
                  <a:lnTo>
                    <a:pt x="364" y="846"/>
                  </a:lnTo>
                  <a:lnTo>
                    <a:pt x="360" y="840"/>
                  </a:lnTo>
                  <a:lnTo>
                    <a:pt x="354" y="832"/>
                  </a:lnTo>
                  <a:lnTo>
                    <a:pt x="348" y="814"/>
                  </a:lnTo>
                  <a:lnTo>
                    <a:pt x="348" y="814"/>
                  </a:lnTo>
                  <a:lnTo>
                    <a:pt x="336" y="796"/>
                  </a:lnTo>
                  <a:lnTo>
                    <a:pt x="332" y="792"/>
                  </a:lnTo>
                  <a:lnTo>
                    <a:pt x="330" y="790"/>
                  </a:lnTo>
                  <a:lnTo>
                    <a:pt x="320" y="790"/>
                  </a:lnTo>
                  <a:lnTo>
                    <a:pt x="304" y="788"/>
                  </a:lnTo>
                  <a:lnTo>
                    <a:pt x="304" y="788"/>
                  </a:lnTo>
                  <a:lnTo>
                    <a:pt x="302" y="790"/>
                  </a:lnTo>
                  <a:lnTo>
                    <a:pt x="302" y="790"/>
                  </a:lnTo>
                  <a:lnTo>
                    <a:pt x="294" y="786"/>
                  </a:lnTo>
                  <a:lnTo>
                    <a:pt x="290" y="782"/>
                  </a:lnTo>
                  <a:lnTo>
                    <a:pt x="288" y="776"/>
                  </a:lnTo>
                  <a:lnTo>
                    <a:pt x="286" y="770"/>
                  </a:lnTo>
                  <a:lnTo>
                    <a:pt x="286" y="770"/>
                  </a:lnTo>
                  <a:lnTo>
                    <a:pt x="294" y="768"/>
                  </a:lnTo>
                  <a:lnTo>
                    <a:pt x="304" y="766"/>
                  </a:lnTo>
                  <a:lnTo>
                    <a:pt x="314" y="762"/>
                  </a:lnTo>
                  <a:lnTo>
                    <a:pt x="324" y="756"/>
                  </a:lnTo>
                  <a:lnTo>
                    <a:pt x="324" y="756"/>
                  </a:lnTo>
                  <a:lnTo>
                    <a:pt x="322" y="736"/>
                  </a:lnTo>
                  <a:lnTo>
                    <a:pt x="318" y="722"/>
                  </a:lnTo>
                  <a:lnTo>
                    <a:pt x="318" y="722"/>
                  </a:lnTo>
                  <a:lnTo>
                    <a:pt x="310" y="708"/>
                  </a:lnTo>
                  <a:lnTo>
                    <a:pt x="310" y="708"/>
                  </a:lnTo>
                  <a:lnTo>
                    <a:pt x="296" y="708"/>
                  </a:lnTo>
                  <a:lnTo>
                    <a:pt x="288" y="712"/>
                  </a:lnTo>
                  <a:lnTo>
                    <a:pt x="284" y="720"/>
                  </a:lnTo>
                  <a:lnTo>
                    <a:pt x="278" y="732"/>
                  </a:lnTo>
                  <a:lnTo>
                    <a:pt x="278" y="732"/>
                  </a:lnTo>
                  <a:lnTo>
                    <a:pt x="270" y="732"/>
                  </a:lnTo>
                  <a:lnTo>
                    <a:pt x="264" y="730"/>
                  </a:lnTo>
                  <a:lnTo>
                    <a:pt x="252" y="724"/>
                  </a:lnTo>
                  <a:lnTo>
                    <a:pt x="244" y="716"/>
                  </a:lnTo>
                  <a:lnTo>
                    <a:pt x="234" y="712"/>
                  </a:lnTo>
                  <a:lnTo>
                    <a:pt x="234" y="712"/>
                  </a:lnTo>
                  <a:lnTo>
                    <a:pt x="232" y="702"/>
                  </a:lnTo>
                  <a:lnTo>
                    <a:pt x="228" y="696"/>
                  </a:lnTo>
                  <a:lnTo>
                    <a:pt x="220" y="686"/>
                  </a:lnTo>
                  <a:lnTo>
                    <a:pt x="220" y="686"/>
                  </a:lnTo>
                  <a:lnTo>
                    <a:pt x="220" y="662"/>
                  </a:lnTo>
                  <a:lnTo>
                    <a:pt x="220" y="662"/>
                  </a:lnTo>
                  <a:lnTo>
                    <a:pt x="232" y="650"/>
                  </a:lnTo>
                  <a:lnTo>
                    <a:pt x="244" y="640"/>
                  </a:lnTo>
                  <a:lnTo>
                    <a:pt x="260" y="616"/>
                  </a:lnTo>
                  <a:lnTo>
                    <a:pt x="260" y="616"/>
                  </a:lnTo>
                  <a:lnTo>
                    <a:pt x="264" y="602"/>
                  </a:lnTo>
                  <a:lnTo>
                    <a:pt x="268" y="592"/>
                  </a:lnTo>
                  <a:lnTo>
                    <a:pt x="274" y="582"/>
                  </a:lnTo>
                  <a:lnTo>
                    <a:pt x="280" y="572"/>
                  </a:lnTo>
                  <a:lnTo>
                    <a:pt x="292" y="556"/>
                  </a:lnTo>
                  <a:lnTo>
                    <a:pt x="298" y="546"/>
                  </a:lnTo>
                  <a:lnTo>
                    <a:pt x="302" y="536"/>
                  </a:lnTo>
                  <a:lnTo>
                    <a:pt x="302" y="536"/>
                  </a:lnTo>
                  <a:lnTo>
                    <a:pt x="304" y="516"/>
                  </a:lnTo>
                  <a:lnTo>
                    <a:pt x="304" y="516"/>
                  </a:lnTo>
                  <a:lnTo>
                    <a:pt x="308" y="518"/>
                  </a:lnTo>
                  <a:lnTo>
                    <a:pt x="312" y="520"/>
                  </a:lnTo>
                  <a:lnTo>
                    <a:pt x="316" y="528"/>
                  </a:lnTo>
                  <a:lnTo>
                    <a:pt x="316" y="528"/>
                  </a:lnTo>
                  <a:lnTo>
                    <a:pt x="316" y="538"/>
                  </a:lnTo>
                  <a:lnTo>
                    <a:pt x="314" y="550"/>
                  </a:lnTo>
                  <a:lnTo>
                    <a:pt x="316" y="556"/>
                  </a:lnTo>
                  <a:lnTo>
                    <a:pt x="318" y="562"/>
                  </a:lnTo>
                  <a:lnTo>
                    <a:pt x="322" y="568"/>
                  </a:lnTo>
                  <a:lnTo>
                    <a:pt x="330" y="572"/>
                  </a:lnTo>
                  <a:lnTo>
                    <a:pt x="330" y="572"/>
                  </a:lnTo>
                  <a:lnTo>
                    <a:pt x="348" y="572"/>
                  </a:lnTo>
                  <a:lnTo>
                    <a:pt x="358" y="568"/>
                  </a:lnTo>
                  <a:lnTo>
                    <a:pt x="366" y="562"/>
                  </a:lnTo>
                  <a:lnTo>
                    <a:pt x="366" y="562"/>
                  </a:lnTo>
                  <a:lnTo>
                    <a:pt x="368" y="524"/>
                  </a:lnTo>
                  <a:lnTo>
                    <a:pt x="368" y="508"/>
                  </a:lnTo>
                  <a:lnTo>
                    <a:pt x="366" y="494"/>
                  </a:lnTo>
                  <a:lnTo>
                    <a:pt x="366" y="494"/>
                  </a:lnTo>
                  <a:lnTo>
                    <a:pt x="358" y="484"/>
                  </a:lnTo>
                  <a:lnTo>
                    <a:pt x="352" y="474"/>
                  </a:lnTo>
                  <a:lnTo>
                    <a:pt x="348" y="466"/>
                  </a:lnTo>
                  <a:lnTo>
                    <a:pt x="348" y="458"/>
                  </a:lnTo>
                  <a:lnTo>
                    <a:pt x="350" y="452"/>
                  </a:lnTo>
                  <a:lnTo>
                    <a:pt x="352" y="444"/>
                  </a:lnTo>
                  <a:lnTo>
                    <a:pt x="360" y="428"/>
                  </a:lnTo>
                  <a:lnTo>
                    <a:pt x="360" y="428"/>
                  </a:lnTo>
                  <a:lnTo>
                    <a:pt x="358" y="410"/>
                  </a:lnTo>
                  <a:lnTo>
                    <a:pt x="352" y="392"/>
                  </a:lnTo>
                  <a:lnTo>
                    <a:pt x="346" y="380"/>
                  </a:lnTo>
                  <a:lnTo>
                    <a:pt x="340" y="372"/>
                  </a:lnTo>
                  <a:lnTo>
                    <a:pt x="340" y="372"/>
                  </a:lnTo>
                  <a:lnTo>
                    <a:pt x="338" y="348"/>
                  </a:lnTo>
                  <a:lnTo>
                    <a:pt x="338" y="348"/>
                  </a:lnTo>
                  <a:lnTo>
                    <a:pt x="350" y="320"/>
                  </a:lnTo>
                  <a:lnTo>
                    <a:pt x="350" y="320"/>
                  </a:lnTo>
                  <a:lnTo>
                    <a:pt x="352" y="306"/>
                  </a:lnTo>
                  <a:lnTo>
                    <a:pt x="354" y="294"/>
                  </a:lnTo>
                  <a:lnTo>
                    <a:pt x="364" y="268"/>
                  </a:lnTo>
                  <a:lnTo>
                    <a:pt x="364" y="268"/>
                  </a:lnTo>
                  <a:lnTo>
                    <a:pt x="362" y="252"/>
                  </a:lnTo>
                  <a:lnTo>
                    <a:pt x="360" y="236"/>
                  </a:lnTo>
                  <a:lnTo>
                    <a:pt x="356" y="218"/>
                  </a:lnTo>
                  <a:lnTo>
                    <a:pt x="350" y="202"/>
                  </a:lnTo>
                  <a:lnTo>
                    <a:pt x="342" y="188"/>
                  </a:lnTo>
                  <a:lnTo>
                    <a:pt x="334" y="174"/>
                  </a:lnTo>
                  <a:lnTo>
                    <a:pt x="324" y="164"/>
                  </a:lnTo>
                  <a:lnTo>
                    <a:pt x="314" y="158"/>
                  </a:lnTo>
                  <a:lnTo>
                    <a:pt x="314" y="158"/>
                  </a:lnTo>
                  <a:lnTo>
                    <a:pt x="296" y="158"/>
                  </a:lnTo>
                  <a:lnTo>
                    <a:pt x="284" y="160"/>
                  </a:lnTo>
                  <a:lnTo>
                    <a:pt x="272" y="164"/>
                  </a:lnTo>
                  <a:lnTo>
                    <a:pt x="262" y="172"/>
                  </a:lnTo>
                  <a:lnTo>
                    <a:pt x="262" y="172"/>
                  </a:lnTo>
                  <a:lnTo>
                    <a:pt x="252" y="188"/>
                  </a:lnTo>
                  <a:lnTo>
                    <a:pt x="244" y="198"/>
                  </a:lnTo>
                  <a:lnTo>
                    <a:pt x="234" y="204"/>
                  </a:lnTo>
                  <a:lnTo>
                    <a:pt x="216" y="208"/>
                  </a:lnTo>
                  <a:lnTo>
                    <a:pt x="216" y="208"/>
                  </a:lnTo>
                  <a:lnTo>
                    <a:pt x="198" y="210"/>
                  </a:lnTo>
                  <a:lnTo>
                    <a:pt x="182" y="214"/>
                  </a:lnTo>
                  <a:lnTo>
                    <a:pt x="166" y="218"/>
                  </a:lnTo>
                  <a:lnTo>
                    <a:pt x="152" y="222"/>
                  </a:lnTo>
                  <a:lnTo>
                    <a:pt x="152" y="222"/>
                  </a:lnTo>
                  <a:lnTo>
                    <a:pt x="144" y="218"/>
                  </a:lnTo>
                  <a:lnTo>
                    <a:pt x="138" y="212"/>
                  </a:lnTo>
                  <a:lnTo>
                    <a:pt x="134" y="208"/>
                  </a:lnTo>
                  <a:lnTo>
                    <a:pt x="132" y="202"/>
                  </a:lnTo>
                  <a:lnTo>
                    <a:pt x="130" y="192"/>
                  </a:lnTo>
                  <a:lnTo>
                    <a:pt x="128" y="184"/>
                  </a:lnTo>
                  <a:lnTo>
                    <a:pt x="128" y="184"/>
                  </a:lnTo>
                  <a:lnTo>
                    <a:pt x="124" y="164"/>
                  </a:lnTo>
                  <a:lnTo>
                    <a:pt x="118" y="148"/>
                  </a:lnTo>
                  <a:lnTo>
                    <a:pt x="110" y="136"/>
                  </a:lnTo>
                  <a:lnTo>
                    <a:pt x="102" y="126"/>
                  </a:lnTo>
                  <a:lnTo>
                    <a:pt x="102" y="126"/>
                  </a:lnTo>
                  <a:lnTo>
                    <a:pt x="86" y="120"/>
                  </a:lnTo>
                  <a:lnTo>
                    <a:pt x="72" y="116"/>
                  </a:lnTo>
                  <a:lnTo>
                    <a:pt x="62" y="114"/>
                  </a:lnTo>
                  <a:lnTo>
                    <a:pt x="54" y="116"/>
                  </a:lnTo>
                  <a:lnTo>
                    <a:pt x="48" y="122"/>
                  </a:lnTo>
                  <a:lnTo>
                    <a:pt x="46" y="130"/>
                  </a:lnTo>
                  <a:lnTo>
                    <a:pt x="44" y="140"/>
                  </a:lnTo>
                  <a:lnTo>
                    <a:pt x="44" y="156"/>
                  </a:lnTo>
                  <a:lnTo>
                    <a:pt x="44" y="156"/>
                  </a:lnTo>
                  <a:lnTo>
                    <a:pt x="0" y="124"/>
                  </a:lnTo>
                  <a:lnTo>
                    <a:pt x="0" y="124"/>
                  </a:lnTo>
                  <a:lnTo>
                    <a:pt x="0" y="118"/>
                  </a:lnTo>
                  <a:lnTo>
                    <a:pt x="0" y="118"/>
                  </a:lnTo>
                  <a:lnTo>
                    <a:pt x="20" y="96"/>
                  </a:lnTo>
                  <a:lnTo>
                    <a:pt x="20" y="96"/>
                  </a:lnTo>
                  <a:lnTo>
                    <a:pt x="24" y="58"/>
                  </a:lnTo>
                  <a:lnTo>
                    <a:pt x="24" y="58"/>
                  </a:lnTo>
                  <a:lnTo>
                    <a:pt x="10" y="46"/>
                  </a:lnTo>
                  <a:lnTo>
                    <a:pt x="10" y="46"/>
                  </a:lnTo>
                  <a:lnTo>
                    <a:pt x="72" y="10"/>
                  </a:lnTo>
                  <a:lnTo>
                    <a:pt x="72" y="10"/>
                  </a:lnTo>
                  <a:lnTo>
                    <a:pt x="88" y="4"/>
                  </a:lnTo>
                  <a:lnTo>
                    <a:pt x="104" y="0"/>
                  </a:lnTo>
                  <a:lnTo>
                    <a:pt x="122" y="0"/>
                  </a:lnTo>
                  <a:lnTo>
                    <a:pt x="142" y="2"/>
                  </a:lnTo>
                  <a:lnTo>
                    <a:pt x="142" y="2"/>
                  </a:lnTo>
                  <a:lnTo>
                    <a:pt x="156" y="10"/>
                  </a:lnTo>
                  <a:lnTo>
                    <a:pt x="168" y="16"/>
                  </a:lnTo>
                  <a:lnTo>
                    <a:pt x="184" y="18"/>
                  </a:lnTo>
                  <a:lnTo>
                    <a:pt x="204" y="20"/>
                  </a:lnTo>
                  <a:lnTo>
                    <a:pt x="204" y="20"/>
                  </a:lnTo>
                  <a:lnTo>
                    <a:pt x="224" y="16"/>
                  </a:lnTo>
                  <a:lnTo>
                    <a:pt x="240" y="14"/>
                  </a:lnTo>
                  <a:lnTo>
                    <a:pt x="258" y="18"/>
                  </a:lnTo>
                  <a:lnTo>
                    <a:pt x="282" y="26"/>
                  </a:lnTo>
                  <a:lnTo>
                    <a:pt x="282" y="26"/>
                  </a:lnTo>
                  <a:lnTo>
                    <a:pt x="324" y="78"/>
                  </a:lnTo>
                  <a:lnTo>
                    <a:pt x="348" y="106"/>
                  </a:lnTo>
                  <a:lnTo>
                    <a:pt x="374" y="136"/>
                  </a:lnTo>
                  <a:lnTo>
                    <a:pt x="374" y="136"/>
                  </a:lnTo>
                  <a:lnTo>
                    <a:pt x="392" y="184"/>
                  </a:lnTo>
                  <a:lnTo>
                    <a:pt x="392" y="184"/>
                  </a:lnTo>
                  <a:lnTo>
                    <a:pt x="436" y="222"/>
                  </a:lnTo>
                  <a:lnTo>
                    <a:pt x="436" y="222"/>
                  </a:lnTo>
                  <a:lnTo>
                    <a:pt x="446" y="236"/>
                  </a:lnTo>
                  <a:lnTo>
                    <a:pt x="452" y="246"/>
                  </a:lnTo>
                  <a:lnTo>
                    <a:pt x="456" y="258"/>
                  </a:lnTo>
                  <a:lnTo>
                    <a:pt x="458" y="278"/>
                  </a:lnTo>
                  <a:lnTo>
                    <a:pt x="458" y="278"/>
                  </a:lnTo>
                  <a:lnTo>
                    <a:pt x="464" y="284"/>
                  </a:lnTo>
                  <a:lnTo>
                    <a:pt x="470" y="290"/>
                  </a:lnTo>
                  <a:lnTo>
                    <a:pt x="492" y="306"/>
                  </a:lnTo>
                  <a:lnTo>
                    <a:pt x="492" y="306"/>
                  </a:lnTo>
                  <a:lnTo>
                    <a:pt x="496" y="314"/>
                  </a:lnTo>
                  <a:lnTo>
                    <a:pt x="496" y="314"/>
                  </a:lnTo>
                  <a:lnTo>
                    <a:pt x="498" y="330"/>
                  </a:lnTo>
                  <a:lnTo>
                    <a:pt x="504" y="354"/>
                  </a:lnTo>
                  <a:lnTo>
                    <a:pt x="504" y="354"/>
                  </a:lnTo>
                  <a:lnTo>
                    <a:pt x="514" y="358"/>
                  </a:lnTo>
                  <a:lnTo>
                    <a:pt x="532" y="358"/>
                  </a:lnTo>
                  <a:lnTo>
                    <a:pt x="552" y="356"/>
                  </a:lnTo>
                  <a:lnTo>
                    <a:pt x="570" y="354"/>
                  </a:lnTo>
                  <a:lnTo>
                    <a:pt x="570" y="354"/>
                  </a:lnTo>
                  <a:lnTo>
                    <a:pt x="580" y="354"/>
                  </a:lnTo>
                  <a:lnTo>
                    <a:pt x="588" y="354"/>
                  </a:lnTo>
                  <a:lnTo>
                    <a:pt x="600" y="358"/>
                  </a:lnTo>
                  <a:lnTo>
                    <a:pt x="614" y="366"/>
                  </a:lnTo>
                  <a:lnTo>
                    <a:pt x="614" y="366"/>
                  </a:lnTo>
                  <a:lnTo>
                    <a:pt x="638" y="366"/>
                  </a:lnTo>
                  <a:lnTo>
                    <a:pt x="638" y="366"/>
                  </a:lnTo>
                  <a:lnTo>
                    <a:pt x="642" y="362"/>
                  </a:lnTo>
                  <a:lnTo>
                    <a:pt x="646" y="360"/>
                  </a:lnTo>
                  <a:lnTo>
                    <a:pt x="662" y="358"/>
                  </a:lnTo>
                  <a:lnTo>
                    <a:pt x="662" y="358"/>
                  </a:lnTo>
                  <a:lnTo>
                    <a:pt x="704" y="396"/>
                  </a:lnTo>
                  <a:lnTo>
                    <a:pt x="704" y="396"/>
                  </a:lnTo>
                  <a:lnTo>
                    <a:pt x="716" y="396"/>
                  </a:lnTo>
                  <a:lnTo>
                    <a:pt x="728" y="396"/>
                  </a:lnTo>
                  <a:lnTo>
                    <a:pt x="740" y="400"/>
                  </a:lnTo>
                  <a:lnTo>
                    <a:pt x="748" y="404"/>
                  </a:lnTo>
                  <a:lnTo>
                    <a:pt x="754" y="410"/>
                  </a:lnTo>
                  <a:lnTo>
                    <a:pt x="754" y="410"/>
                  </a:lnTo>
                  <a:lnTo>
                    <a:pt x="770" y="448"/>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46" y="506"/>
                  </a:lnTo>
                  <a:lnTo>
                    <a:pt x="878" y="498"/>
                  </a:lnTo>
                  <a:lnTo>
                    <a:pt x="912" y="486"/>
                  </a:lnTo>
                  <a:lnTo>
                    <a:pt x="912" y="486"/>
                  </a:lnTo>
                  <a:lnTo>
                    <a:pt x="928" y="476"/>
                  </a:lnTo>
                  <a:lnTo>
                    <a:pt x="928" y="476"/>
                  </a:lnTo>
                  <a:lnTo>
                    <a:pt x="942" y="454"/>
                  </a:lnTo>
                  <a:lnTo>
                    <a:pt x="956" y="436"/>
                  </a:lnTo>
                  <a:lnTo>
                    <a:pt x="972" y="420"/>
                  </a:lnTo>
                  <a:lnTo>
                    <a:pt x="990" y="404"/>
                  </a:lnTo>
                  <a:lnTo>
                    <a:pt x="990" y="404"/>
                  </a:lnTo>
                  <a:lnTo>
                    <a:pt x="1016" y="376"/>
                  </a:lnTo>
                  <a:lnTo>
                    <a:pt x="1016" y="376"/>
                  </a:lnTo>
                  <a:lnTo>
                    <a:pt x="1064" y="336"/>
                  </a:lnTo>
                  <a:lnTo>
                    <a:pt x="1064" y="336"/>
                  </a:lnTo>
                  <a:lnTo>
                    <a:pt x="1078" y="338"/>
                  </a:lnTo>
                  <a:lnTo>
                    <a:pt x="1084" y="340"/>
                  </a:lnTo>
                  <a:lnTo>
                    <a:pt x="1086" y="342"/>
                  </a:lnTo>
                  <a:lnTo>
                    <a:pt x="1088" y="346"/>
                  </a:lnTo>
                  <a:lnTo>
                    <a:pt x="1086" y="350"/>
                  </a:lnTo>
                  <a:lnTo>
                    <a:pt x="1084" y="370"/>
                  </a:lnTo>
                  <a:lnTo>
                    <a:pt x="1084" y="370"/>
                  </a:lnTo>
                  <a:lnTo>
                    <a:pt x="1084" y="412"/>
                  </a:lnTo>
                  <a:lnTo>
                    <a:pt x="1084" y="412"/>
                  </a:lnTo>
                  <a:lnTo>
                    <a:pt x="1100" y="428"/>
                  </a:lnTo>
                  <a:lnTo>
                    <a:pt x="1108" y="442"/>
                  </a:lnTo>
                  <a:lnTo>
                    <a:pt x="1112" y="448"/>
                  </a:lnTo>
                  <a:lnTo>
                    <a:pt x="1114" y="456"/>
                  </a:lnTo>
                  <a:lnTo>
                    <a:pt x="1114" y="456"/>
                  </a:lnTo>
                  <a:lnTo>
                    <a:pt x="1112" y="498"/>
                  </a:lnTo>
                  <a:lnTo>
                    <a:pt x="1112" y="498"/>
                  </a:lnTo>
                  <a:lnTo>
                    <a:pt x="1102" y="524"/>
                  </a:lnTo>
                  <a:lnTo>
                    <a:pt x="1102" y="524"/>
                  </a:lnTo>
                  <a:lnTo>
                    <a:pt x="1098" y="530"/>
                  </a:lnTo>
                  <a:lnTo>
                    <a:pt x="1094" y="536"/>
                  </a:lnTo>
                  <a:lnTo>
                    <a:pt x="1092" y="550"/>
                  </a:lnTo>
                  <a:lnTo>
                    <a:pt x="1094" y="566"/>
                  </a:lnTo>
                  <a:lnTo>
                    <a:pt x="1096" y="584"/>
                  </a:lnTo>
                  <a:lnTo>
                    <a:pt x="1096" y="584"/>
                  </a:lnTo>
                  <a:lnTo>
                    <a:pt x="1096" y="650"/>
                  </a:lnTo>
                  <a:lnTo>
                    <a:pt x="1096" y="650"/>
                  </a:lnTo>
                  <a:lnTo>
                    <a:pt x="1086" y="690"/>
                  </a:lnTo>
                  <a:lnTo>
                    <a:pt x="1086" y="690"/>
                  </a:lnTo>
                  <a:lnTo>
                    <a:pt x="1088" y="732"/>
                  </a:lnTo>
                  <a:lnTo>
                    <a:pt x="1088" y="732"/>
                  </a:lnTo>
                  <a:lnTo>
                    <a:pt x="1080" y="742"/>
                  </a:lnTo>
                  <a:lnTo>
                    <a:pt x="1074" y="746"/>
                  </a:lnTo>
                  <a:lnTo>
                    <a:pt x="1068" y="750"/>
                  </a:lnTo>
                  <a:lnTo>
                    <a:pt x="1068" y="750"/>
                  </a:lnTo>
                  <a:lnTo>
                    <a:pt x="1046" y="752"/>
                  </a:lnTo>
                  <a:lnTo>
                    <a:pt x="1046" y="752"/>
                  </a:lnTo>
                  <a:lnTo>
                    <a:pt x="1028" y="748"/>
                  </a:lnTo>
                  <a:lnTo>
                    <a:pt x="1014" y="746"/>
                  </a:lnTo>
                  <a:lnTo>
                    <a:pt x="990" y="744"/>
                  </a:lnTo>
                  <a:lnTo>
                    <a:pt x="990" y="744"/>
                  </a:lnTo>
                  <a:lnTo>
                    <a:pt x="986" y="752"/>
                  </a:lnTo>
                  <a:lnTo>
                    <a:pt x="982" y="758"/>
                  </a:lnTo>
                  <a:lnTo>
                    <a:pt x="978" y="764"/>
                  </a:lnTo>
                  <a:lnTo>
                    <a:pt x="974" y="772"/>
                  </a:lnTo>
                  <a:lnTo>
                    <a:pt x="974" y="772"/>
                  </a:lnTo>
                  <a:lnTo>
                    <a:pt x="964" y="774"/>
                  </a:lnTo>
                  <a:lnTo>
                    <a:pt x="956" y="778"/>
                  </a:lnTo>
                  <a:lnTo>
                    <a:pt x="950" y="782"/>
                  </a:lnTo>
                  <a:lnTo>
                    <a:pt x="946" y="788"/>
                  </a:lnTo>
                  <a:lnTo>
                    <a:pt x="944" y="794"/>
                  </a:lnTo>
                  <a:lnTo>
                    <a:pt x="942" y="800"/>
                  </a:lnTo>
                  <a:lnTo>
                    <a:pt x="944" y="820"/>
                  </a:lnTo>
                  <a:lnTo>
                    <a:pt x="944" y="820"/>
                  </a:lnTo>
                  <a:lnTo>
                    <a:pt x="960" y="846"/>
                  </a:lnTo>
                  <a:lnTo>
                    <a:pt x="960" y="846"/>
                  </a:lnTo>
                  <a:lnTo>
                    <a:pt x="964" y="866"/>
                  </a:lnTo>
                  <a:lnTo>
                    <a:pt x="972" y="888"/>
                  </a:lnTo>
                  <a:lnTo>
                    <a:pt x="984" y="910"/>
                  </a:lnTo>
                  <a:lnTo>
                    <a:pt x="996" y="936"/>
                  </a:lnTo>
                  <a:lnTo>
                    <a:pt x="996" y="936"/>
                  </a:lnTo>
                  <a:lnTo>
                    <a:pt x="1006" y="976"/>
                  </a:lnTo>
                  <a:lnTo>
                    <a:pt x="1006" y="976"/>
                  </a:lnTo>
                  <a:lnTo>
                    <a:pt x="992" y="976"/>
                  </a:lnTo>
                  <a:lnTo>
                    <a:pt x="982" y="972"/>
                  </a:lnTo>
                  <a:lnTo>
                    <a:pt x="972" y="968"/>
                  </a:lnTo>
                  <a:lnTo>
                    <a:pt x="962" y="962"/>
                  </a:lnTo>
                  <a:lnTo>
                    <a:pt x="948" y="950"/>
                  </a:lnTo>
                  <a:lnTo>
                    <a:pt x="936" y="942"/>
                  </a:lnTo>
                  <a:lnTo>
                    <a:pt x="936" y="942"/>
                  </a:lnTo>
                  <a:lnTo>
                    <a:pt x="934" y="934"/>
                  </a:lnTo>
                  <a:lnTo>
                    <a:pt x="932" y="928"/>
                  </a:lnTo>
                  <a:lnTo>
                    <a:pt x="928" y="924"/>
                  </a:lnTo>
                  <a:lnTo>
                    <a:pt x="924" y="920"/>
                  </a:lnTo>
                  <a:lnTo>
                    <a:pt x="918" y="920"/>
                  </a:lnTo>
                  <a:lnTo>
                    <a:pt x="914" y="918"/>
                  </a:lnTo>
                  <a:lnTo>
                    <a:pt x="910" y="920"/>
                  </a:lnTo>
                  <a:lnTo>
                    <a:pt x="906" y="922"/>
                  </a:lnTo>
                  <a:lnTo>
                    <a:pt x="906" y="922"/>
                  </a:lnTo>
                  <a:lnTo>
                    <a:pt x="904" y="930"/>
                  </a:lnTo>
                  <a:lnTo>
                    <a:pt x="904" y="930"/>
                  </a:lnTo>
                  <a:lnTo>
                    <a:pt x="888" y="934"/>
                  </a:lnTo>
                  <a:lnTo>
                    <a:pt x="874" y="940"/>
                  </a:lnTo>
                  <a:lnTo>
                    <a:pt x="848" y="954"/>
                  </a:lnTo>
                  <a:lnTo>
                    <a:pt x="848" y="954"/>
                  </a:lnTo>
                  <a:lnTo>
                    <a:pt x="848" y="972"/>
                  </a:lnTo>
                  <a:lnTo>
                    <a:pt x="848" y="972"/>
                  </a:lnTo>
                  <a:lnTo>
                    <a:pt x="852" y="976"/>
                  </a:lnTo>
                  <a:lnTo>
                    <a:pt x="852" y="976"/>
                  </a:lnTo>
                  <a:lnTo>
                    <a:pt x="840" y="982"/>
                  </a:lnTo>
                  <a:lnTo>
                    <a:pt x="832" y="992"/>
                  </a:lnTo>
                  <a:lnTo>
                    <a:pt x="832" y="992"/>
                  </a:lnTo>
                  <a:lnTo>
                    <a:pt x="812" y="996"/>
                  </a:lnTo>
                  <a:lnTo>
                    <a:pt x="812" y="99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39"/>
            <p:cNvSpPr/>
            <p:nvPr/>
          </p:nvSpPr>
          <p:spPr bwMode="auto">
            <a:xfrm>
              <a:off x="4399228" y="2163307"/>
              <a:ext cx="2232225" cy="1860439"/>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30" y="918"/>
                  </a:lnTo>
                  <a:lnTo>
                    <a:pt x="1220" y="920"/>
                  </a:lnTo>
                  <a:lnTo>
                    <a:pt x="1208" y="924"/>
                  </a:lnTo>
                  <a:lnTo>
                    <a:pt x="1208" y="924"/>
                  </a:lnTo>
                  <a:lnTo>
                    <a:pt x="1202" y="936"/>
                  </a:lnTo>
                  <a:lnTo>
                    <a:pt x="1198" y="950"/>
                  </a:lnTo>
                  <a:lnTo>
                    <a:pt x="1196" y="962"/>
                  </a:lnTo>
                  <a:lnTo>
                    <a:pt x="1196" y="976"/>
                  </a:lnTo>
                  <a:lnTo>
                    <a:pt x="1200" y="990"/>
                  </a:lnTo>
                  <a:lnTo>
                    <a:pt x="1204" y="1006"/>
                  </a:lnTo>
                  <a:lnTo>
                    <a:pt x="1216" y="1036"/>
                  </a:lnTo>
                  <a:lnTo>
                    <a:pt x="1216" y="1036"/>
                  </a:lnTo>
                  <a:lnTo>
                    <a:pt x="1218" y="1062"/>
                  </a:lnTo>
                  <a:lnTo>
                    <a:pt x="1218" y="1076"/>
                  </a:lnTo>
                  <a:lnTo>
                    <a:pt x="1214" y="1092"/>
                  </a:lnTo>
                  <a:lnTo>
                    <a:pt x="1214" y="1092"/>
                  </a:lnTo>
                  <a:lnTo>
                    <a:pt x="1164" y="1092"/>
                  </a:lnTo>
                  <a:lnTo>
                    <a:pt x="1164" y="1092"/>
                  </a:lnTo>
                  <a:lnTo>
                    <a:pt x="1154" y="1098"/>
                  </a:lnTo>
                  <a:lnTo>
                    <a:pt x="1152" y="1102"/>
                  </a:lnTo>
                  <a:lnTo>
                    <a:pt x="1150" y="1120"/>
                  </a:lnTo>
                  <a:lnTo>
                    <a:pt x="1150" y="1120"/>
                  </a:lnTo>
                  <a:lnTo>
                    <a:pt x="1172" y="1136"/>
                  </a:lnTo>
                  <a:lnTo>
                    <a:pt x="1172" y="1136"/>
                  </a:lnTo>
                  <a:lnTo>
                    <a:pt x="1172" y="1150"/>
                  </a:lnTo>
                  <a:lnTo>
                    <a:pt x="1172" y="1150"/>
                  </a:lnTo>
                  <a:lnTo>
                    <a:pt x="1166" y="1166"/>
                  </a:lnTo>
                  <a:lnTo>
                    <a:pt x="1160" y="1182"/>
                  </a:lnTo>
                  <a:lnTo>
                    <a:pt x="1160" y="1182"/>
                  </a:lnTo>
                  <a:lnTo>
                    <a:pt x="1144" y="1184"/>
                  </a:lnTo>
                  <a:lnTo>
                    <a:pt x="1134" y="1188"/>
                  </a:lnTo>
                  <a:lnTo>
                    <a:pt x="1124" y="1194"/>
                  </a:lnTo>
                  <a:lnTo>
                    <a:pt x="1112" y="1198"/>
                  </a:lnTo>
                  <a:lnTo>
                    <a:pt x="1112" y="1198"/>
                  </a:lnTo>
                  <a:lnTo>
                    <a:pt x="1056" y="1200"/>
                  </a:lnTo>
                  <a:lnTo>
                    <a:pt x="1056" y="1200"/>
                  </a:lnTo>
                  <a:lnTo>
                    <a:pt x="1050" y="1198"/>
                  </a:lnTo>
                  <a:lnTo>
                    <a:pt x="1050" y="1198"/>
                  </a:lnTo>
                  <a:lnTo>
                    <a:pt x="1044" y="1188"/>
                  </a:lnTo>
                  <a:lnTo>
                    <a:pt x="1036" y="1182"/>
                  </a:lnTo>
                  <a:lnTo>
                    <a:pt x="1030" y="1178"/>
                  </a:lnTo>
                  <a:lnTo>
                    <a:pt x="1024" y="1176"/>
                  </a:lnTo>
                  <a:lnTo>
                    <a:pt x="1024" y="1176"/>
                  </a:lnTo>
                  <a:lnTo>
                    <a:pt x="1018" y="1160"/>
                  </a:lnTo>
                  <a:lnTo>
                    <a:pt x="1018" y="1160"/>
                  </a:lnTo>
                  <a:lnTo>
                    <a:pt x="996" y="1116"/>
                  </a:lnTo>
                  <a:lnTo>
                    <a:pt x="996" y="1116"/>
                  </a:lnTo>
                  <a:lnTo>
                    <a:pt x="972" y="1096"/>
                  </a:lnTo>
                  <a:lnTo>
                    <a:pt x="972" y="1096"/>
                  </a:lnTo>
                  <a:lnTo>
                    <a:pt x="968" y="1090"/>
                  </a:lnTo>
                  <a:lnTo>
                    <a:pt x="962" y="1084"/>
                  </a:lnTo>
                  <a:lnTo>
                    <a:pt x="950" y="1074"/>
                  </a:lnTo>
                  <a:lnTo>
                    <a:pt x="938" y="1070"/>
                  </a:lnTo>
                  <a:lnTo>
                    <a:pt x="928" y="1066"/>
                  </a:lnTo>
                  <a:lnTo>
                    <a:pt x="928" y="1066"/>
                  </a:lnTo>
                  <a:lnTo>
                    <a:pt x="908" y="1054"/>
                  </a:lnTo>
                  <a:lnTo>
                    <a:pt x="908" y="1054"/>
                  </a:lnTo>
                  <a:lnTo>
                    <a:pt x="900" y="1036"/>
                  </a:lnTo>
                  <a:lnTo>
                    <a:pt x="892" y="1024"/>
                  </a:lnTo>
                  <a:lnTo>
                    <a:pt x="884" y="1016"/>
                  </a:lnTo>
                  <a:lnTo>
                    <a:pt x="876" y="1014"/>
                  </a:lnTo>
                  <a:lnTo>
                    <a:pt x="868" y="1014"/>
                  </a:lnTo>
                  <a:lnTo>
                    <a:pt x="858" y="1016"/>
                  </a:lnTo>
                  <a:lnTo>
                    <a:pt x="834" y="1030"/>
                  </a:lnTo>
                  <a:lnTo>
                    <a:pt x="834" y="1030"/>
                  </a:lnTo>
                  <a:lnTo>
                    <a:pt x="826" y="1038"/>
                  </a:lnTo>
                  <a:lnTo>
                    <a:pt x="820" y="1044"/>
                  </a:lnTo>
                  <a:lnTo>
                    <a:pt x="818" y="1052"/>
                  </a:lnTo>
                  <a:lnTo>
                    <a:pt x="818" y="1066"/>
                  </a:lnTo>
                  <a:lnTo>
                    <a:pt x="818" y="1066"/>
                  </a:lnTo>
                  <a:lnTo>
                    <a:pt x="822" y="1074"/>
                  </a:lnTo>
                  <a:lnTo>
                    <a:pt x="826" y="1080"/>
                  </a:lnTo>
                  <a:lnTo>
                    <a:pt x="828" y="1090"/>
                  </a:lnTo>
                  <a:lnTo>
                    <a:pt x="830" y="1104"/>
                  </a:lnTo>
                  <a:lnTo>
                    <a:pt x="830" y="1104"/>
                  </a:lnTo>
                  <a:lnTo>
                    <a:pt x="818" y="1112"/>
                  </a:lnTo>
                  <a:lnTo>
                    <a:pt x="812" y="1116"/>
                  </a:lnTo>
                  <a:lnTo>
                    <a:pt x="804" y="1118"/>
                  </a:lnTo>
                  <a:lnTo>
                    <a:pt x="804" y="1118"/>
                  </a:lnTo>
                  <a:lnTo>
                    <a:pt x="788" y="1120"/>
                  </a:lnTo>
                  <a:lnTo>
                    <a:pt x="788" y="1120"/>
                  </a:lnTo>
                  <a:lnTo>
                    <a:pt x="764" y="1104"/>
                  </a:lnTo>
                  <a:lnTo>
                    <a:pt x="742" y="1090"/>
                  </a:lnTo>
                  <a:lnTo>
                    <a:pt x="724" y="1074"/>
                  </a:lnTo>
                  <a:lnTo>
                    <a:pt x="708" y="1058"/>
                  </a:lnTo>
                  <a:lnTo>
                    <a:pt x="708" y="1058"/>
                  </a:lnTo>
                  <a:lnTo>
                    <a:pt x="702" y="1052"/>
                  </a:lnTo>
                  <a:lnTo>
                    <a:pt x="696" y="1046"/>
                  </a:lnTo>
                  <a:lnTo>
                    <a:pt x="692" y="1036"/>
                  </a:lnTo>
                  <a:lnTo>
                    <a:pt x="690" y="1028"/>
                  </a:lnTo>
                  <a:lnTo>
                    <a:pt x="688" y="1010"/>
                  </a:lnTo>
                  <a:lnTo>
                    <a:pt x="688" y="998"/>
                  </a:lnTo>
                  <a:lnTo>
                    <a:pt x="688" y="998"/>
                  </a:lnTo>
                  <a:lnTo>
                    <a:pt x="730" y="1000"/>
                  </a:lnTo>
                  <a:lnTo>
                    <a:pt x="730" y="1000"/>
                  </a:lnTo>
                  <a:lnTo>
                    <a:pt x="764" y="1022"/>
                  </a:lnTo>
                  <a:lnTo>
                    <a:pt x="764" y="1022"/>
                  </a:lnTo>
                  <a:lnTo>
                    <a:pt x="776" y="1022"/>
                  </a:lnTo>
                  <a:lnTo>
                    <a:pt x="788" y="1022"/>
                  </a:lnTo>
                  <a:lnTo>
                    <a:pt x="794" y="1022"/>
                  </a:lnTo>
                  <a:lnTo>
                    <a:pt x="800" y="1020"/>
                  </a:lnTo>
                  <a:lnTo>
                    <a:pt x="806" y="1016"/>
                  </a:lnTo>
                  <a:lnTo>
                    <a:pt x="812" y="1010"/>
                  </a:lnTo>
                  <a:lnTo>
                    <a:pt x="812" y="1010"/>
                  </a:lnTo>
                  <a:lnTo>
                    <a:pt x="812" y="994"/>
                  </a:lnTo>
                  <a:lnTo>
                    <a:pt x="812" y="994"/>
                  </a:lnTo>
                  <a:lnTo>
                    <a:pt x="790" y="974"/>
                  </a:lnTo>
                  <a:lnTo>
                    <a:pt x="782" y="966"/>
                  </a:lnTo>
                  <a:lnTo>
                    <a:pt x="778" y="958"/>
                  </a:lnTo>
                  <a:lnTo>
                    <a:pt x="778" y="958"/>
                  </a:lnTo>
                  <a:lnTo>
                    <a:pt x="798" y="944"/>
                  </a:lnTo>
                  <a:lnTo>
                    <a:pt x="818" y="922"/>
                  </a:lnTo>
                  <a:lnTo>
                    <a:pt x="836" y="900"/>
                  </a:lnTo>
                  <a:lnTo>
                    <a:pt x="842" y="888"/>
                  </a:lnTo>
                  <a:lnTo>
                    <a:pt x="846" y="878"/>
                  </a:lnTo>
                  <a:lnTo>
                    <a:pt x="846" y="878"/>
                  </a:lnTo>
                  <a:lnTo>
                    <a:pt x="862" y="870"/>
                  </a:lnTo>
                  <a:lnTo>
                    <a:pt x="874" y="862"/>
                  </a:lnTo>
                  <a:lnTo>
                    <a:pt x="874" y="862"/>
                  </a:lnTo>
                  <a:lnTo>
                    <a:pt x="878" y="860"/>
                  </a:lnTo>
                  <a:lnTo>
                    <a:pt x="884" y="856"/>
                  </a:lnTo>
                  <a:lnTo>
                    <a:pt x="892" y="846"/>
                  </a:lnTo>
                  <a:lnTo>
                    <a:pt x="892" y="846"/>
                  </a:lnTo>
                  <a:lnTo>
                    <a:pt x="890" y="804"/>
                  </a:lnTo>
                  <a:lnTo>
                    <a:pt x="890" y="804"/>
                  </a:lnTo>
                  <a:lnTo>
                    <a:pt x="884" y="796"/>
                  </a:lnTo>
                  <a:lnTo>
                    <a:pt x="878" y="786"/>
                  </a:lnTo>
                  <a:lnTo>
                    <a:pt x="876" y="776"/>
                  </a:lnTo>
                  <a:lnTo>
                    <a:pt x="874" y="768"/>
                  </a:lnTo>
                  <a:lnTo>
                    <a:pt x="874" y="754"/>
                  </a:lnTo>
                  <a:lnTo>
                    <a:pt x="874" y="748"/>
                  </a:lnTo>
                  <a:lnTo>
                    <a:pt x="872" y="746"/>
                  </a:lnTo>
                  <a:lnTo>
                    <a:pt x="872" y="746"/>
                  </a:lnTo>
                  <a:lnTo>
                    <a:pt x="852" y="696"/>
                  </a:lnTo>
                  <a:lnTo>
                    <a:pt x="852" y="696"/>
                  </a:lnTo>
                  <a:lnTo>
                    <a:pt x="846" y="662"/>
                  </a:lnTo>
                  <a:lnTo>
                    <a:pt x="846" y="662"/>
                  </a:lnTo>
                  <a:lnTo>
                    <a:pt x="830" y="630"/>
                  </a:lnTo>
                  <a:lnTo>
                    <a:pt x="824" y="618"/>
                  </a:lnTo>
                  <a:lnTo>
                    <a:pt x="818" y="612"/>
                  </a:lnTo>
                  <a:lnTo>
                    <a:pt x="818" y="612"/>
                  </a:lnTo>
                  <a:lnTo>
                    <a:pt x="770" y="612"/>
                  </a:lnTo>
                  <a:lnTo>
                    <a:pt x="770" y="612"/>
                  </a:lnTo>
                  <a:lnTo>
                    <a:pt x="760" y="608"/>
                  </a:lnTo>
                  <a:lnTo>
                    <a:pt x="748" y="602"/>
                  </a:lnTo>
                  <a:lnTo>
                    <a:pt x="728" y="588"/>
                  </a:lnTo>
                  <a:lnTo>
                    <a:pt x="710" y="576"/>
                  </a:lnTo>
                  <a:lnTo>
                    <a:pt x="696" y="566"/>
                  </a:lnTo>
                  <a:lnTo>
                    <a:pt x="696" y="566"/>
                  </a:lnTo>
                  <a:lnTo>
                    <a:pt x="648" y="510"/>
                  </a:lnTo>
                  <a:lnTo>
                    <a:pt x="648" y="510"/>
                  </a:lnTo>
                  <a:lnTo>
                    <a:pt x="638" y="510"/>
                  </a:lnTo>
                  <a:lnTo>
                    <a:pt x="630" y="512"/>
                  </a:lnTo>
                  <a:lnTo>
                    <a:pt x="618" y="516"/>
                  </a:lnTo>
                  <a:lnTo>
                    <a:pt x="618" y="516"/>
                  </a:lnTo>
                  <a:lnTo>
                    <a:pt x="594" y="514"/>
                  </a:lnTo>
                  <a:lnTo>
                    <a:pt x="594" y="514"/>
                  </a:lnTo>
                  <a:lnTo>
                    <a:pt x="548" y="476"/>
                  </a:lnTo>
                  <a:lnTo>
                    <a:pt x="548" y="476"/>
                  </a:lnTo>
                  <a:lnTo>
                    <a:pt x="506" y="456"/>
                  </a:lnTo>
                  <a:lnTo>
                    <a:pt x="506" y="456"/>
                  </a:lnTo>
                  <a:lnTo>
                    <a:pt x="486" y="454"/>
                  </a:lnTo>
                  <a:lnTo>
                    <a:pt x="470" y="452"/>
                  </a:lnTo>
                  <a:lnTo>
                    <a:pt x="442" y="446"/>
                  </a:lnTo>
                  <a:lnTo>
                    <a:pt x="442" y="446"/>
                  </a:lnTo>
                  <a:lnTo>
                    <a:pt x="430" y="436"/>
                  </a:lnTo>
                  <a:lnTo>
                    <a:pt x="422" y="432"/>
                  </a:lnTo>
                  <a:lnTo>
                    <a:pt x="412" y="428"/>
                  </a:lnTo>
                  <a:lnTo>
                    <a:pt x="406" y="426"/>
                  </a:lnTo>
                  <a:lnTo>
                    <a:pt x="390" y="426"/>
                  </a:lnTo>
                  <a:lnTo>
                    <a:pt x="370" y="426"/>
                  </a:lnTo>
                  <a:lnTo>
                    <a:pt x="370" y="426"/>
                  </a:lnTo>
                  <a:lnTo>
                    <a:pt x="352" y="436"/>
                  </a:lnTo>
                  <a:lnTo>
                    <a:pt x="352" y="436"/>
                  </a:lnTo>
                  <a:lnTo>
                    <a:pt x="354" y="448"/>
                  </a:lnTo>
                  <a:lnTo>
                    <a:pt x="356" y="460"/>
                  </a:lnTo>
                  <a:lnTo>
                    <a:pt x="358" y="472"/>
                  </a:lnTo>
                  <a:lnTo>
                    <a:pt x="356" y="490"/>
                  </a:lnTo>
                  <a:lnTo>
                    <a:pt x="356" y="490"/>
                  </a:lnTo>
                  <a:lnTo>
                    <a:pt x="352" y="494"/>
                  </a:lnTo>
                  <a:lnTo>
                    <a:pt x="346" y="496"/>
                  </a:lnTo>
                  <a:lnTo>
                    <a:pt x="338" y="498"/>
                  </a:lnTo>
                  <a:lnTo>
                    <a:pt x="332" y="498"/>
                  </a:lnTo>
                  <a:lnTo>
                    <a:pt x="318" y="494"/>
                  </a:lnTo>
                  <a:lnTo>
                    <a:pt x="304" y="486"/>
                  </a:lnTo>
                  <a:lnTo>
                    <a:pt x="290" y="478"/>
                  </a:lnTo>
                  <a:lnTo>
                    <a:pt x="278" y="468"/>
                  </a:lnTo>
                  <a:lnTo>
                    <a:pt x="262" y="452"/>
                  </a:lnTo>
                  <a:lnTo>
                    <a:pt x="262" y="452"/>
                  </a:lnTo>
                  <a:lnTo>
                    <a:pt x="222" y="420"/>
                  </a:lnTo>
                  <a:lnTo>
                    <a:pt x="222" y="420"/>
                  </a:lnTo>
                  <a:lnTo>
                    <a:pt x="182" y="398"/>
                  </a:lnTo>
                  <a:lnTo>
                    <a:pt x="164" y="390"/>
                  </a:lnTo>
                  <a:lnTo>
                    <a:pt x="148" y="384"/>
                  </a:lnTo>
                  <a:lnTo>
                    <a:pt x="148" y="384"/>
                  </a:lnTo>
                  <a:lnTo>
                    <a:pt x="116" y="384"/>
                  </a:lnTo>
                  <a:lnTo>
                    <a:pt x="86" y="384"/>
                  </a:lnTo>
                  <a:lnTo>
                    <a:pt x="70" y="384"/>
                  </a:lnTo>
                  <a:lnTo>
                    <a:pt x="56" y="382"/>
                  </a:lnTo>
                  <a:lnTo>
                    <a:pt x="42" y="378"/>
                  </a:lnTo>
                  <a:lnTo>
                    <a:pt x="30" y="374"/>
                  </a:lnTo>
                  <a:lnTo>
                    <a:pt x="30" y="374"/>
                  </a:lnTo>
                  <a:lnTo>
                    <a:pt x="20" y="372"/>
                  </a:lnTo>
                  <a:lnTo>
                    <a:pt x="20" y="372"/>
                  </a:lnTo>
                  <a:lnTo>
                    <a:pt x="18" y="358"/>
                  </a:lnTo>
                  <a:lnTo>
                    <a:pt x="14" y="344"/>
                  </a:lnTo>
                  <a:lnTo>
                    <a:pt x="12" y="332"/>
                  </a:lnTo>
                  <a:lnTo>
                    <a:pt x="8" y="326"/>
                  </a:lnTo>
                  <a:lnTo>
                    <a:pt x="8" y="326"/>
                  </a:lnTo>
                  <a:lnTo>
                    <a:pt x="4" y="310"/>
                  </a:lnTo>
                  <a:lnTo>
                    <a:pt x="0" y="296"/>
                  </a:lnTo>
                  <a:lnTo>
                    <a:pt x="0" y="290"/>
                  </a:lnTo>
                  <a:lnTo>
                    <a:pt x="2" y="284"/>
                  </a:lnTo>
                  <a:lnTo>
                    <a:pt x="4" y="280"/>
                  </a:lnTo>
                  <a:lnTo>
                    <a:pt x="12" y="278"/>
                  </a:lnTo>
                  <a:lnTo>
                    <a:pt x="12" y="278"/>
                  </a:lnTo>
                  <a:lnTo>
                    <a:pt x="20" y="262"/>
                  </a:lnTo>
                  <a:lnTo>
                    <a:pt x="28" y="246"/>
                  </a:lnTo>
                  <a:lnTo>
                    <a:pt x="28" y="246"/>
                  </a:lnTo>
                  <a:lnTo>
                    <a:pt x="46" y="246"/>
                  </a:lnTo>
                  <a:lnTo>
                    <a:pt x="68" y="244"/>
                  </a:lnTo>
                  <a:lnTo>
                    <a:pt x="80" y="242"/>
                  </a:lnTo>
                  <a:lnTo>
                    <a:pt x="90" y="238"/>
                  </a:lnTo>
                  <a:lnTo>
                    <a:pt x="100" y="232"/>
                  </a:lnTo>
                  <a:lnTo>
                    <a:pt x="108" y="226"/>
                  </a:lnTo>
                  <a:lnTo>
                    <a:pt x="108" y="226"/>
                  </a:lnTo>
                  <a:lnTo>
                    <a:pt x="120" y="200"/>
                  </a:lnTo>
                  <a:lnTo>
                    <a:pt x="120" y="200"/>
                  </a:lnTo>
                  <a:lnTo>
                    <a:pt x="142" y="176"/>
                  </a:lnTo>
                  <a:lnTo>
                    <a:pt x="142" y="176"/>
                  </a:lnTo>
                  <a:lnTo>
                    <a:pt x="150" y="158"/>
                  </a:lnTo>
                  <a:lnTo>
                    <a:pt x="156" y="146"/>
                  </a:lnTo>
                  <a:lnTo>
                    <a:pt x="166" y="136"/>
                  </a:lnTo>
                  <a:lnTo>
                    <a:pt x="176" y="130"/>
                  </a:lnTo>
                  <a:lnTo>
                    <a:pt x="188" y="126"/>
                  </a:lnTo>
                  <a:lnTo>
                    <a:pt x="202" y="124"/>
                  </a:lnTo>
                  <a:lnTo>
                    <a:pt x="238" y="120"/>
                  </a:lnTo>
                  <a:lnTo>
                    <a:pt x="238" y="120"/>
                  </a:lnTo>
                  <a:lnTo>
                    <a:pt x="252" y="120"/>
                  </a:lnTo>
                  <a:lnTo>
                    <a:pt x="274" y="120"/>
                  </a:lnTo>
                  <a:lnTo>
                    <a:pt x="286" y="120"/>
                  </a:lnTo>
                  <a:lnTo>
                    <a:pt x="298" y="118"/>
                  </a:lnTo>
                  <a:lnTo>
                    <a:pt x="308" y="114"/>
                  </a:lnTo>
                  <a:lnTo>
                    <a:pt x="316" y="108"/>
                  </a:lnTo>
                  <a:lnTo>
                    <a:pt x="316" y="108"/>
                  </a:lnTo>
                  <a:lnTo>
                    <a:pt x="308" y="62"/>
                  </a:lnTo>
                  <a:lnTo>
                    <a:pt x="308" y="62"/>
                  </a:lnTo>
                  <a:lnTo>
                    <a:pt x="308" y="38"/>
                  </a:lnTo>
                  <a:lnTo>
                    <a:pt x="310" y="26"/>
                  </a:lnTo>
                  <a:lnTo>
                    <a:pt x="312" y="16"/>
                  </a:lnTo>
                  <a:lnTo>
                    <a:pt x="318" y="8"/>
                  </a:lnTo>
                  <a:lnTo>
                    <a:pt x="324" y="2"/>
                  </a:lnTo>
                  <a:lnTo>
                    <a:pt x="328" y="0"/>
                  </a:lnTo>
                  <a:lnTo>
                    <a:pt x="334" y="0"/>
                  </a:lnTo>
                  <a:lnTo>
                    <a:pt x="346" y="4"/>
                  </a:lnTo>
                  <a:lnTo>
                    <a:pt x="346" y="4"/>
                  </a:lnTo>
                  <a:lnTo>
                    <a:pt x="434" y="16"/>
                  </a:lnTo>
                  <a:lnTo>
                    <a:pt x="434" y="16"/>
                  </a:lnTo>
                  <a:lnTo>
                    <a:pt x="432" y="24"/>
                  </a:lnTo>
                  <a:lnTo>
                    <a:pt x="430" y="36"/>
                  </a:lnTo>
                  <a:lnTo>
                    <a:pt x="432" y="60"/>
                  </a:lnTo>
                  <a:lnTo>
                    <a:pt x="432" y="60"/>
                  </a:lnTo>
                  <a:lnTo>
                    <a:pt x="444" y="80"/>
                  </a:lnTo>
                  <a:lnTo>
                    <a:pt x="450" y="90"/>
                  </a:lnTo>
                  <a:lnTo>
                    <a:pt x="456" y="106"/>
                  </a:lnTo>
                  <a:lnTo>
                    <a:pt x="456" y="106"/>
                  </a:lnTo>
                  <a:lnTo>
                    <a:pt x="456" y="130"/>
                  </a:lnTo>
                  <a:lnTo>
                    <a:pt x="456" y="130"/>
                  </a:lnTo>
                  <a:lnTo>
                    <a:pt x="448" y="152"/>
                  </a:lnTo>
                  <a:lnTo>
                    <a:pt x="444" y="166"/>
                  </a:lnTo>
                  <a:lnTo>
                    <a:pt x="446" y="180"/>
                  </a:lnTo>
                  <a:lnTo>
                    <a:pt x="446" y="180"/>
                  </a:lnTo>
                  <a:lnTo>
                    <a:pt x="490" y="222"/>
                  </a:lnTo>
                  <a:lnTo>
                    <a:pt x="490" y="222"/>
                  </a:lnTo>
                  <a:lnTo>
                    <a:pt x="496" y="234"/>
                  </a:lnTo>
                  <a:lnTo>
                    <a:pt x="496" y="234"/>
                  </a:lnTo>
                  <a:lnTo>
                    <a:pt x="496" y="276"/>
                  </a:lnTo>
                  <a:lnTo>
                    <a:pt x="496" y="276"/>
                  </a:lnTo>
                  <a:lnTo>
                    <a:pt x="500" y="278"/>
                  </a:lnTo>
                  <a:lnTo>
                    <a:pt x="506" y="280"/>
                  </a:lnTo>
                  <a:lnTo>
                    <a:pt x="526" y="282"/>
                  </a:lnTo>
                  <a:lnTo>
                    <a:pt x="526" y="282"/>
                  </a:lnTo>
                  <a:lnTo>
                    <a:pt x="538" y="274"/>
                  </a:lnTo>
                  <a:lnTo>
                    <a:pt x="552" y="266"/>
                  </a:lnTo>
                  <a:lnTo>
                    <a:pt x="566" y="262"/>
                  </a:lnTo>
                  <a:lnTo>
                    <a:pt x="582" y="258"/>
                  </a:lnTo>
                  <a:lnTo>
                    <a:pt x="618" y="254"/>
                  </a:lnTo>
                  <a:lnTo>
                    <a:pt x="652" y="252"/>
                  </a:lnTo>
                  <a:lnTo>
                    <a:pt x="652" y="252"/>
                  </a:lnTo>
                  <a:lnTo>
                    <a:pt x="658" y="268"/>
                  </a:lnTo>
                  <a:lnTo>
                    <a:pt x="658" y="268"/>
                  </a:lnTo>
                  <a:lnTo>
                    <a:pt x="650" y="284"/>
                  </a:lnTo>
                  <a:lnTo>
                    <a:pt x="644" y="298"/>
                  </a:lnTo>
                  <a:lnTo>
                    <a:pt x="644" y="298"/>
                  </a:lnTo>
                  <a:lnTo>
                    <a:pt x="636" y="308"/>
                  </a:lnTo>
                  <a:lnTo>
                    <a:pt x="626" y="314"/>
                  </a:lnTo>
                  <a:lnTo>
                    <a:pt x="612" y="324"/>
                  </a:lnTo>
                  <a:lnTo>
                    <a:pt x="606" y="330"/>
                  </a:lnTo>
                  <a:lnTo>
                    <a:pt x="602" y="338"/>
                  </a:lnTo>
                  <a:lnTo>
                    <a:pt x="600" y="348"/>
                  </a:lnTo>
                  <a:lnTo>
                    <a:pt x="600" y="360"/>
                  </a:lnTo>
                  <a:lnTo>
                    <a:pt x="600" y="360"/>
                  </a:lnTo>
                  <a:lnTo>
                    <a:pt x="632" y="372"/>
                  </a:lnTo>
                  <a:lnTo>
                    <a:pt x="632" y="372"/>
                  </a:lnTo>
                  <a:lnTo>
                    <a:pt x="640" y="384"/>
                  </a:lnTo>
                  <a:lnTo>
                    <a:pt x="652" y="396"/>
                  </a:lnTo>
                  <a:lnTo>
                    <a:pt x="664" y="406"/>
                  </a:lnTo>
                  <a:lnTo>
                    <a:pt x="680" y="416"/>
                  </a:lnTo>
                  <a:lnTo>
                    <a:pt x="680" y="416"/>
                  </a:lnTo>
                  <a:lnTo>
                    <a:pt x="686" y="428"/>
                  </a:lnTo>
                  <a:lnTo>
                    <a:pt x="692" y="442"/>
                  </a:lnTo>
                  <a:lnTo>
                    <a:pt x="702" y="456"/>
                  </a:lnTo>
                  <a:lnTo>
                    <a:pt x="706" y="460"/>
                  </a:lnTo>
                  <a:lnTo>
                    <a:pt x="714" y="464"/>
                  </a:lnTo>
                  <a:lnTo>
                    <a:pt x="714" y="464"/>
                  </a:lnTo>
                  <a:lnTo>
                    <a:pt x="744" y="504"/>
                  </a:lnTo>
                  <a:lnTo>
                    <a:pt x="744" y="504"/>
                  </a:lnTo>
                  <a:lnTo>
                    <a:pt x="754" y="508"/>
                  </a:lnTo>
                  <a:lnTo>
                    <a:pt x="772" y="514"/>
                  </a:lnTo>
                  <a:lnTo>
                    <a:pt x="780" y="514"/>
                  </a:lnTo>
                  <a:lnTo>
                    <a:pt x="788" y="514"/>
                  </a:lnTo>
                  <a:lnTo>
                    <a:pt x="796" y="510"/>
                  </a:lnTo>
                  <a:lnTo>
                    <a:pt x="802" y="504"/>
                  </a:lnTo>
                  <a:lnTo>
                    <a:pt x="802" y="504"/>
                  </a:lnTo>
                  <a:lnTo>
                    <a:pt x="802" y="476"/>
                  </a:lnTo>
                  <a:lnTo>
                    <a:pt x="802" y="468"/>
                  </a:lnTo>
                  <a:lnTo>
                    <a:pt x="804" y="460"/>
                  </a:lnTo>
                  <a:lnTo>
                    <a:pt x="808" y="456"/>
                  </a:lnTo>
                  <a:lnTo>
                    <a:pt x="812" y="452"/>
                  </a:lnTo>
                  <a:lnTo>
                    <a:pt x="822" y="448"/>
                  </a:lnTo>
                  <a:lnTo>
                    <a:pt x="834" y="446"/>
                  </a:lnTo>
                  <a:lnTo>
                    <a:pt x="834" y="446"/>
                  </a:lnTo>
                  <a:lnTo>
                    <a:pt x="846" y="446"/>
                  </a:lnTo>
                  <a:lnTo>
                    <a:pt x="856" y="446"/>
                  </a:lnTo>
                  <a:lnTo>
                    <a:pt x="862" y="448"/>
                  </a:lnTo>
                  <a:lnTo>
                    <a:pt x="868" y="450"/>
                  </a:lnTo>
                  <a:lnTo>
                    <a:pt x="876" y="454"/>
                  </a:lnTo>
                  <a:lnTo>
                    <a:pt x="882" y="460"/>
                  </a:lnTo>
                  <a:lnTo>
                    <a:pt x="882" y="460"/>
                  </a:lnTo>
                  <a:lnTo>
                    <a:pt x="898" y="462"/>
                  </a:lnTo>
                  <a:lnTo>
                    <a:pt x="898" y="462"/>
                  </a:lnTo>
                  <a:lnTo>
                    <a:pt x="912" y="454"/>
                  </a:lnTo>
                  <a:lnTo>
                    <a:pt x="926" y="446"/>
                  </a:lnTo>
                  <a:lnTo>
                    <a:pt x="938" y="438"/>
                  </a:lnTo>
                  <a:lnTo>
                    <a:pt x="950" y="430"/>
                  </a:lnTo>
                  <a:lnTo>
                    <a:pt x="950" y="430"/>
                  </a:lnTo>
                  <a:lnTo>
                    <a:pt x="956" y="424"/>
                  </a:lnTo>
                  <a:lnTo>
                    <a:pt x="964" y="422"/>
                  </a:lnTo>
                  <a:lnTo>
                    <a:pt x="988" y="420"/>
                  </a:lnTo>
                  <a:lnTo>
                    <a:pt x="988" y="420"/>
                  </a:lnTo>
                  <a:lnTo>
                    <a:pt x="1002" y="440"/>
                  </a:lnTo>
                  <a:lnTo>
                    <a:pt x="1002" y="440"/>
                  </a:lnTo>
                  <a:lnTo>
                    <a:pt x="1000" y="448"/>
                  </a:lnTo>
                  <a:lnTo>
                    <a:pt x="996" y="456"/>
                  </a:lnTo>
                  <a:lnTo>
                    <a:pt x="990" y="464"/>
                  </a:lnTo>
                  <a:lnTo>
                    <a:pt x="984" y="472"/>
                  </a:lnTo>
                  <a:lnTo>
                    <a:pt x="968" y="484"/>
                  </a:lnTo>
                  <a:lnTo>
                    <a:pt x="952" y="496"/>
                  </a:lnTo>
                  <a:lnTo>
                    <a:pt x="952" y="496"/>
                  </a:lnTo>
                  <a:lnTo>
                    <a:pt x="940" y="512"/>
                  </a:lnTo>
                  <a:lnTo>
                    <a:pt x="934" y="530"/>
                  </a:lnTo>
                  <a:lnTo>
                    <a:pt x="932" y="550"/>
                  </a:lnTo>
                  <a:lnTo>
                    <a:pt x="930" y="574"/>
                  </a:lnTo>
                  <a:lnTo>
                    <a:pt x="930" y="574"/>
                  </a:lnTo>
                  <a:lnTo>
                    <a:pt x="954" y="618"/>
                  </a:lnTo>
                  <a:lnTo>
                    <a:pt x="954" y="618"/>
                  </a:lnTo>
                  <a:lnTo>
                    <a:pt x="962" y="630"/>
                  </a:lnTo>
                  <a:lnTo>
                    <a:pt x="974" y="642"/>
                  </a:lnTo>
                  <a:lnTo>
                    <a:pt x="982" y="648"/>
                  </a:lnTo>
                  <a:lnTo>
                    <a:pt x="990" y="652"/>
                  </a:lnTo>
                  <a:lnTo>
                    <a:pt x="1000" y="656"/>
                  </a:lnTo>
                  <a:lnTo>
                    <a:pt x="1010" y="656"/>
                  </a:lnTo>
                  <a:lnTo>
                    <a:pt x="1010" y="656"/>
                  </a:lnTo>
                  <a:lnTo>
                    <a:pt x="1012" y="652"/>
                  </a:lnTo>
                  <a:lnTo>
                    <a:pt x="1012" y="652"/>
                  </a:lnTo>
                  <a:lnTo>
                    <a:pt x="1024" y="652"/>
                  </a:lnTo>
                  <a:lnTo>
                    <a:pt x="1024" y="652"/>
                  </a:lnTo>
                  <a:lnTo>
                    <a:pt x="1032" y="656"/>
                  </a:lnTo>
                  <a:lnTo>
                    <a:pt x="1040" y="662"/>
                  </a:lnTo>
                  <a:lnTo>
                    <a:pt x="1060" y="680"/>
                  </a:lnTo>
                  <a:lnTo>
                    <a:pt x="1082" y="704"/>
                  </a:lnTo>
                  <a:lnTo>
                    <a:pt x="1098" y="726"/>
                  </a:lnTo>
                  <a:lnTo>
                    <a:pt x="1098" y="726"/>
                  </a:lnTo>
                  <a:lnTo>
                    <a:pt x="1106" y="762"/>
                  </a:lnTo>
                  <a:lnTo>
                    <a:pt x="1108" y="784"/>
                  </a:lnTo>
                  <a:lnTo>
                    <a:pt x="1112" y="810"/>
                  </a:lnTo>
                  <a:lnTo>
                    <a:pt x="1112" y="810"/>
                  </a:lnTo>
                  <a:lnTo>
                    <a:pt x="1118" y="840"/>
                  </a:lnTo>
                  <a:lnTo>
                    <a:pt x="1118" y="840"/>
                  </a:lnTo>
                  <a:lnTo>
                    <a:pt x="1130" y="852"/>
                  </a:lnTo>
                  <a:lnTo>
                    <a:pt x="1140" y="860"/>
                  </a:lnTo>
                  <a:lnTo>
                    <a:pt x="1152" y="868"/>
                  </a:lnTo>
                  <a:lnTo>
                    <a:pt x="1172" y="882"/>
                  </a:lnTo>
                  <a:lnTo>
                    <a:pt x="1172" y="882"/>
                  </a:lnTo>
                  <a:lnTo>
                    <a:pt x="1188" y="876"/>
                  </a:lnTo>
                  <a:lnTo>
                    <a:pt x="1214" y="866"/>
                  </a:lnTo>
                  <a:lnTo>
                    <a:pt x="1214" y="866"/>
                  </a:lnTo>
                  <a:lnTo>
                    <a:pt x="1216" y="858"/>
                  </a:lnTo>
                  <a:lnTo>
                    <a:pt x="1220" y="854"/>
                  </a:lnTo>
                  <a:lnTo>
                    <a:pt x="1230" y="850"/>
                  </a:lnTo>
                  <a:lnTo>
                    <a:pt x="1246" y="846"/>
                  </a:lnTo>
                  <a:lnTo>
                    <a:pt x="1246" y="846"/>
                  </a:lnTo>
                  <a:lnTo>
                    <a:pt x="1252" y="836"/>
                  </a:lnTo>
                  <a:lnTo>
                    <a:pt x="1258" y="826"/>
                  </a:lnTo>
                  <a:lnTo>
                    <a:pt x="1258" y="818"/>
                  </a:lnTo>
                  <a:lnTo>
                    <a:pt x="1258" y="808"/>
                  </a:lnTo>
                  <a:lnTo>
                    <a:pt x="1254" y="800"/>
                  </a:lnTo>
                  <a:lnTo>
                    <a:pt x="1250" y="792"/>
                  </a:lnTo>
                  <a:lnTo>
                    <a:pt x="1240" y="780"/>
                  </a:lnTo>
                  <a:lnTo>
                    <a:pt x="1240" y="780"/>
                  </a:lnTo>
                  <a:lnTo>
                    <a:pt x="1222" y="774"/>
                  </a:lnTo>
                  <a:lnTo>
                    <a:pt x="1216" y="770"/>
                  </a:lnTo>
                  <a:lnTo>
                    <a:pt x="1214" y="766"/>
                  </a:lnTo>
                  <a:lnTo>
                    <a:pt x="1212" y="762"/>
                  </a:lnTo>
                  <a:lnTo>
                    <a:pt x="1212" y="756"/>
                  </a:lnTo>
                  <a:lnTo>
                    <a:pt x="1214" y="742"/>
                  </a:lnTo>
                  <a:lnTo>
                    <a:pt x="1214" y="742"/>
                  </a:lnTo>
                  <a:lnTo>
                    <a:pt x="1234" y="712"/>
                  </a:lnTo>
                  <a:lnTo>
                    <a:pt x="1234" y="712"/>
                  </a:lnTo>
                  <a:lnTo>
                    <a:pt x="1234" y="682"/>
                  </a:lnTo>
                  <a:lnTo>
                    <a:pt x="1234" y="682"/>
                  </a:lnTo>
                  <a:lnTo>
                    <a:pt x="1240" y="678"/>
                  </a:lnTo>
                  <a:lnTo>
                    <a:pt x="1244" y="678"/>
                  </a:lnTo>
                  <a:lnTo>
                    <a:pt x="1258" y="678"/>
                  </a:lnTo>
                  <a:lnTo>
                    <a:pt x="1258" y="678"/>
                  </a:lnTo>
                  <a:lnTo>
                    <a:pt x="1270" y="664"/>
                  </a:lnTo>
                  <a:lnTo>
                    <a:pt x="1284" y="656"/>
                  </a:lnTo>
                  <a:lnTo>
                    <a:pt x="1284" y="656"/>
                  </a:lnTo>
                  <a:lnTo>
                    <a:pt x="1286" y="670"/>
                  </a:lnTo>
                  <a:lnTo>
                    <a:pt x="1284" y="678"/>
                  </a:lnTo>
                  <a:lnTo>
                    <a:pt x="1280" y="684"/>
                  </a:lnTo>
                  <a:lnTo>
                    <a:pt x="1278" y="688"/>
                  </a:lnTo>
                  <a:lnTo>
                    <a:pt x="1278" y="688"/>
                  </a:lnTo>
                  <a:lnTo>
                    <a:pt x="1276" y="708"/>
                  </a:lnTo>
                  <a:lnTo>
                    <a:pt x="1276" y="708"/>
                  </a:lnTo>
                  <a:lnTo>
                    <a:pt x="1280" y="714"/>
                  </a:lnTo>
                  <a:lnTo>
                    <a:pt x="1288" y="718"/>
                  </a:lnTo>
                  <a:lnTo>
                    <a:pt x="1304" y="726"/>
                  </a:lnTo>
                  <a:lnTo>
                    <a:pt x="1344" y="736"/>
                  </a:lnTo>
                  <a:lnTo>
                    <a:pt x="1344" y="736"/>
                  </a:lnTo>
                  <a:lnTo>
                    <a:pt x="1394" y="770"/>
                  </a:lnTo>
                  <a:lnTo>
                    <a:pt x="1394" y="770"/>
                  </a:lnTo>
                  <a:lnTo>
                    <a:pt x="1410" y="770"/>
                  </a:lnTo>
                  <a:lnTo>
                    <a:pt x="1410" y="770"/>
                  </a:lnTo>
                  <a:lnTo>
                    <a:pt x="1404" y="784"/>
                  </a:lnTo>
                  <a:lnTo>
                    <a:pt x="1396" y="800"/>
                  </a:lnTo>
                  <a:lnTo>
                    <a:pt x="1396" y="800"/>
                  </a:lnTo>
                  <a:lnTo>
                    <a:pt x="1404" y="860"/>
                  </a:lnTo>
                  <a:lnTo>
                    <a:pt x="1404" y="860"/>
                  </a:lnTo>
                  <a:lnTo>
                    <a:pt x="1394" y="888"/>
                  </a:lnTo>
                  <a:lnTo>
                    <a:pt x="1394" y="888"/>
                  </a:lnTo>
                  <a:lnTo>
                    <a:pt x="1386" y="888"/>
                  </a:lnTo>
                  <a:lnTo>
                    <a:pt x="1382" y="886"/>
                  </a:lnTo>
                  <a:lnTo>
                    <a:pt x="1376" y="884"/>
                  </a:lnTo>
                  <a:lnTo>
                    <a:pt x="1376" y="884"/>
                  </a:lnTo>
                  <a:lnTo>
                    <a:pt x="1360" y="880"/>
                  </a:lnTo>
                  <a:lnTo>
                    <a:pt x="1346" y="882"/>
                  </a:lnTo>
                  <a:lnTo>
                    <a:pt x="1340" y="884"/>
                  </a:lnTo>
                  <a:lnTo>
                    <a:pt x="1334" y="886"/>
                  </a:lnTo>
                  <a:lnTo>
                    <a:pt x="1328" y="892"/>
                  </a:lnTo>
                  <a:lnTo>
                    <a:pt x="1324" y="898"/>
                  </a:lnTo>
                  <a:lnTo>
                    <a:pt x="1324" y="898"/>
                  </a:lnTo>
                  <a:lnTo>
                    <a:pt x="1324" y="938"/>
                  </a:lnTo>
                  <a:lnTo>
                    <a:pt x="1324" y="938"/>
                  </a:lnTo>
                  <a:lnTo>
                    <a:pt x="1314" y="940"/>
                  </a:lnTo>
                  <a:lnTo>
                    <a:pt x="1314" y="94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2" name="组合 61"/>
            <p:cNvGrpSpPr/>
            <p:nvPr/>
          </p:nvGrpSpPr>
          <p:grpSpPr>
            <a:xfrm>
              <a:off x="3843115" y="1419132"/>
              <a:ext cx="5071225" cy="4942565"/>
              <a:chOff x="3843115" y="1419132"/>
              <a:chExt cx="5071225" cy="4942565"/>
            </a:xfrm>
            <a:grpFill/>
          </p:grpSpPr>
          <p:sp>
            <p:nvSpPr>
              <p:cNvPr id="63" name="Freeform 61"/>
              <p:cNvSpPr/>
              <p:nvPr/>
            </p:nvSpPr>
            <p:spPr bwMode="auto">
              <a:xfrm>
                <a:off x="7853637" y="2718337"/>
                <a:ext cx="66492" cy="65115"/>
              </a:xfrm>
              <a:custGeom>
                <a:avLst/>
                <a:gdLst>
                  <a:gd name="T0" fmla="*/ 22 w 42"/>
                  <a:gd name="T1" fmla="*/ 0 h 42"/>
                  <a:gd name="T2" fmla="*/ 22 w 42"/>
                  <a:gd name="T3" fmla="*/ 0 h 42"/>
                  <a:gd name="T4" fmla="*/ 30 w 42"/>
                  <a:gd name="T5" fmla="*/ 2 h 42"/>
                  <a:gd name="T6" fmla="*/ 36 w 42"/>
                  <a:gd name="T7" fmla="*/ 6 h 42"/>
                  <a:gd name="T8" fmla="*/ 40 w 42"/>
                  <a:gd name="T9" fmla="*/ 14 h 42"/>
                  <a:gd name="T10" fmla="*/ 42 w 42"/>
                  <a:gd name="T11" fmla="*/ 22 h 42"/>
                  <a:gd name="T12" fmla="*/ 42 w 42"/>
                  <a:gd name="T13" fmla="*/ 22 h 42"/>
                  <a:gd name="T14" fmla="*/ 40 w 42"/>
                  <a:gd name="T15" fmla="*/ 30 h 42"/>
                  <a:gd name="T16" fmla="*/ 36 w 42"/>
                  <a:gd name="T17" fmla="*/ 36 h 42"/>
                  <a:gd name="T18" fmla="*/ 30 w 42"/>
                  <a:gd name="T19" fmla="*/ 40 h 42"/>
                  <a:gd name="T20" fmla="*/ 22 w 42"/>
                  <a:gd name="T21" fmla="*/ 42 h 42"/>
                  <a:gd name="T22" fmla="*/ 22 w 42"/>
                  <a:gd name="T23" fmla="*/ 42 h 42"/>
                  <a:gd name="T24" fmla="*/ 14 w 42"/>
                  <a:gd name="T25" fmla="*/ 40 h 42"/>
                  <a:gd name="T26" fmla="*/ 6 w 42"/>
                  <a:gd name="T27" fmla="*/ 36 h 42"/>
                  <a:gd name="T28" fmla="*/ 2 w 42"/>
                  <a:gd name="T29" fmla="*/ 30 h 42"/>
                  <a:gd name="T30" fmla="*/ 0 w 42"/>
                  <a:gd name="T31" fmla="*/ 22 h 42"/>
                  <a:gd name="T32" fmla="*/ 0 w 42"/>
                  <a:gd name="T33" fmla="*/ 22 h 42"/>
                  <a:gd name="T34" fmla="*/ 2 w 42"/>
                  <a:gd name="T35" fmla="*/ 14 h 42"/>
                  <a:gd name="T36" fmla="*/ 6 w 42"/>
                  <a:gd name="T37" fmla="*/ 6 h 42"/>
                  <a:gd name="T38" fmla="*/ 14 w 42"/>
                  <a:gd name="T39" fmla="*/ 2 h 42"/>
                  <a:gd name="T40" fmla="*/ 22 w 42"/>
                  <a:gd name="T41" fmla="*/ 0 h 42"/>
                  <a:gd name="T42" fmla="*/ 22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2" y="0"/>
                    </a:moveTo>
                    <a:lnTo>
                      <a:pt x="22" y="0"/>
                    </a:lnTo>
                    <a:lnTo>
                      <a:pt x="30" y="2"/>
                    </a:lnTo>
                    <a:lnTo>
                      <a:pt x="36" y="6"/>
                    </a:lnTo>
                    <a:lnTo>
                      <a:pt x="40" y="14"/>
                    </a:lnTo>
                    <a:lnTo>
                      <a:pt x="42" y="22"/>
                    </a:lnTo>
                    <a:lnTo>
                      <a:pt x="42" y="22"/>
                    </a:lnTo>
                    <a:lnTo>
                      <a:pt x="40" y="30"/>
                    </a:lnTo>
                    <a:lnTo>
                      <a:pt x="36" y="36"/>
                    </a:lnTo>
                    <a:lnTo>
                      <a:pt x="30" y="40"/>
                    </a:lnTo>
                    <a:lnTo>
                      <a:pt x="22" y="42"/>
                    </a:lnTo>
                    <a:lnTo>
                      <a:pt x="22" y="42"/>
                    </a:lnTo>
                    <a:lnTo>
                      <a:pt x="14" y="40"/>
                    </a:lnTo>
                    <a:lnTo>
                      <a:pt x="6" y="36"/>
                    </a:lnTo>
                    <a:lnTo>
                      <a:pt x="2" y="30"/>
                    </a:lnTo>
                    <a:lnTo>
                      <a:pt x="0" y="22"/>
                    </a:lnTo>
                    <a:lnTo>
                      <a:pt x="0" y="22"/>
                    </a:lnTo>
                    <a:lnTo>
                      <a:pt x="2" y="14"/>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4" name="组合 63"/>
              <p:cNvGrpSpPr/>
              <p:nvPr/>
            </p:nvGrpSpPr>
            <p:grpSpPr>
              <a:xfrm>
                <a:off x="3843115" y="1419132"/>
                <a:ext cx="5071225" cy="4942565"/>
                <a:chOff x="3843115" y="1419132"/>
                <a:chExt cx="5071225" cy="4942565"/>
              </a:xfrm>
              <a:grpFill/>
            </p:grpSpPr>
            <p:sp>
              <p:nvSpPr>
                <p:cNvPr id="65" name="Freeform 42"/>
                <p:cNvSpPr/>
                <p:nvPr/>
              </p:nvSpPr>
              <p:spPr bwMode="auto">
                <a:xfrm>
                  <a:off x="5950704" y="4352423"/>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28 h 42"/>
                    <a:gd name="T30" fmla="*/ 0 w 40"/>
                    <a:gd name="T31" fmla="*/ 20 h 42"/>
                    <a:gd name="T32" fmla="*/ 0 w 40"/>
                    <a:gd name="T33" fmla="*/ 20 h 42"/>
                    <a:gd name="T34" fmla="*/ 0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6" name="组合 65"/>
                <p:cNvGrpSpPr/>
                <p:nvPr/>
              </p:nvGrpSpPr>
              <p:grpSpPr>
                <a:xfrm>
                  <a:off x="3843115" y="1419132"/>
                  <a:ext cx="5071225" cy="4942565"/>
                  <a:chOff x="3843115" y="1419132"/>
                  <a:chExt cx="5071225" cy="4942565"/>
                </a:xfrm>
                <a:grpFill/>
              </p:grpSpPr>
              <p:sp>
                <p:nvSpPr>
                  <p:cNvPr id="67" name="Freeform 57"/>
                  <p:cNvSpPr/>
                  <p:nvPr/>
                </p:nvSpPr>
                <p:spPr bwMode="auto">
                  <a:xfrm>
                    <a:off x="7464184" y="2932288"/>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58"/>
                  <p:cNvSpPr/>
                  <p:nvPr/>
                </p:nvSpPr>
                <p:spPr bwMode="auto">
                  <a:xfrm>
                    <a:off x="7875800" y="3183447"/>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4 h 42"/>
                      <a:gd name="T10" fmla="*/ 40 w 40"/>
                      <a:gd name="T11" fmla="*/ 22 h 42"/>
                      <a:gd name="T12" fmla="*/ 40 w 40"/>
                      <a:gd name="T13" fmla="*/ 22 h 42"/>
                      <a:gd name="T14" fmla="*/ 38 w 40"/>
                      <a:gd name="T15" fmla="*/ 30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30 h 42"/>
                      <a:gd name="T30" fmla="*/ 0 w 40"/>
                      <a:gd name="T31" fmla="*/ 22 h 42"/>
                      <a:gd name="T32" fmla="*/ 0 w 40"/>
                      <a:gd name="T33" fmla="*/ 22 h 42"/>
                      <a:gd name="T34" fmla="*/ 0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4"/>
                        </a:lnTo>
                        <a:lnTo>
                          <a:pt x="40" y="22"/>
                        </a:lnTo>
                        <a:lnTo>
                          <a:pt x="40" y="22"/>
                        </a:lnTo>
                        <a:lnTo>
                          <a:pt x="38" y="30"/>
                        </a:lnTo>
                        <a:lnTo>
                          <a:pt x="34" y="36"/>
                        </a:lnTo>
                        <a:lnTo>
                          <a:pt x="28" y="40"/>
                        </a:lnTo>
                        <a:lnTo>
                          <a:pt x="20" y="42"/>
                        </a:lnTo>
                        <a:lnTo>
                          <a:pt x="20" y="42"/>
                        </a:lnTo>
                        <a:lnTo>
                          <a:pt x="12" y="40"/>
                        </a:lnTo>
                        <a:lnTo>
                          <a:pt x="6" y="36"/>
                        </a:lnTo>
                        <a:lnTo>
                          <a:pt x="0" y="30"/>
                        </a:lnTo>
                        <a:lnTo>
                          <a:pt x="0" y="22"/>
                        </a:lnTo>
                        <a:lnTo>
                          <a:pt x="0" y="22"/>
                        </a:lnTo>
                        <a:lnTo>
                          <a:pt x="0"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9" name="组合 68"/>
                  <p:cNvGrpSpPr/>
                  <p:nvPr/>
                </p:nvGrpSpPr>
                <p:grpSpPr>
                  <a:xfrm>
                    <a:off x="3843115" y="1419132"/>
                    <a:ext cx="5071225" cy="4942565"/>
                    <a:chOff x="3843115" y="1419132"/>
                    <a:chExt cx="5071225" cy="4942565"/>
                  </a:xfrm>
                  <a:grpFill/>
                </p:grpSpPr>
                <p:sp>
                  <p:nvSpPr>
                    <p:cNvPr id="70" name="Freeform 71"/>
                    <p:cNvSpPr/>
                    <p:nvPr/>
                  </p:nvSpPr>
                  <p:spPr bwMode="auto">
                    <a:xfrm>
                      <a:off x="7638330" y="2526093"/>
                      <a:ext cx="123485" cy="117828"/>
                    </a:xfrm>
                    <a:custGeom>
                      <a:avLst/>
                      <a:gdLst>
                        <a:gd name="T0" fmla="*/ 40 w 78"/>
                        <a:gd name="T1" fmla="*/ 0 h 76"/>
                        <a:gd name="T2" fmla="*/ 48 w 78"/>
                        <a:gd name="T3" fmla="*/ 32 h 76"/>
                        <a:gd name="T4" fmla="*/ 78 w 78"/>
                        <a:gd name="T5" fmla="*/ 28 h 76"/>
                        <a:gd name="T6" fmla="*/ 52 w 78"/>
                        <a:gd name="T7" fmla="*/ 46 h 76"/>
                        <a:gd name="T8" fmla="*/ 64 w 78"/>
                        <a:gd name="T9" fmla="*/ 76 h 76"/>
                        <a:gd name="T10" fmla="*/ 40 w 78"/>
                        <a:gd name="T11" fmla="*/ 54 h 76"/>
                        <a:gd name="T12" fmla="*/ 16 w 78"/>
                        <a:gd name="T13" fmla="*/ 76 h 76"/>
                        <a:gd name="T14" fmla="*/ 28 w 78"/>
                        <a:gd name="T15" fmla="*/ 46 h 76"/>
                        <a:gd name="T16" fmla="*/ 0 w 78"/>
                        <a:gd name="T17" fmla="*/ 28 h 76"/>
                        <a:gd name="T18" fmla="*/ 32 w 78"/>
                        <a:gd name="T19" fmla="*/ 32 h 76"/>
                        <a:gd name="T20" fmla="*/ 40 w 78"/>
                        <a:gd name="T21" fmla="*/ 0 h 76"/>
                        <a:gd name="T22" fmla="*/ 40 w 78"/>
                        <a:gd name="T2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6">
                          <a:moveTo>
                            <a:pt x="40" y="0"/>
                          </a:moveTo>
                          <a:lnTo>
                            <a:pt x="48" y="32"/>
                          </a:lnTo>
                          <a:lnTo>
                            <a:pt x="78" y="28"/>
                          </a:lnTo>
                          <a:lnTo>
                            <a:pt x="52" y="46"/>
                          </a:lnTo>
                          <a:lnTo>
                            <a:pt x="64" y="76"/>
                          </a:lnTo>
                          <a:lnTo>
                            <a:pt x="40" y="54"/>
                          </a:lnTo>
                          <a:lnTo>
                            <a:pt x="16" y="76"/>
                          </a:lnTo>
                          <a:lnTo>
                            <a:pt x="28" y="46"/>
                          </a:lnTo>
                          <a:lnTo>
                            <a:pt x="0" y="28"/>
                          </a:lnTo>
                          <a:lnTo>
                            <a:pt x="32" y="32"/>
                          </a:lnTo>
                          <a:lnTo>
                            <a:pt x="40" y="0"/>
                          </a:lnTo>
                          <a:lnTo>
                            <a:pt x="4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1" name="组合 70"/>
                    <p:cNvGrpSpPr/>
                    <p:nvPr/>
                  </p:nvGrpSpPr>
                  <p:grpSpPr>
                    <a:xfrm>
                      <a:off x="3843115" y="1419132"/>
                      <a:ext cx="5071225" cy="4942565"/>
                      <a:chOff x="3843115" y="1419132"/>
                      <a:chExt cx="5071225" cy="4942565"/>
                    </a:xfrm>
                    <a:grpFill/>
                  </p:grpSpPr>
                  <p:sp>
                    <p:nvSpPr>
                      <p:cNvPr id="72" name="Freeform 62"/>
                      <p:cNvSpPr/>
                      <p:nvPr/>
                    </p:nvSpPr>
                    <p:spPr bwMode="auto">
                      <a:xfrm>
                        <a:off x="8600878" y="2129199"/>
                        <a:ext cx="66492" cy="62015"/>
                      </a:xfrm>
                      <a:custGeom>
                        <a:avLst/>
                        <a:gdLst>
                          <a:gd name="T0" fmla="*/ 22 w 42"/>
                          <a:gd name="T1" fmla="*/ 0 h 40"/>
                          <a:gd name="T2" fmla="*/ 22 w 42"/>
                          <a:gd name="T3" fmla="*/ 0 h 40"/>
                          <a:gd name="T4" fmla="*/ 30 w 42"/>
                          <a:gd name="T5" fmla="*/ 0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0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0"/>
                            </a:lnTo>
                            <a:lnTo>
                              <a:pt x="36" y="6"/>
                            </a:lnTo>
                            <a:lnTo>
                              <a:pt x="40" y="12"/>
                            </a:lnTo>
                            <a:lnTo>
                              <a:pt x="42" y="20"/>
                            </a:lnTo>
                            <a:lnTo>
                              <a:pt x="42" y="20"/>
                            </a:lnTo>
                            <a:lnTo>
                              <a:pt x="40" y="28"/>
                            </a:lnTo>
                            <a:lnTo>
                              <a:pt x="36" y="34"/>
                            </a:lnTo>
                            <a:lnTo>
                              <a:pt x="30" y="38"/>
                            </a:lnTo>
                            <a:lnTo>
                              <a:pt x="22" y="40"/>
                            </a:lnTo>
                            <a:lnTo>
                              <a:pt x="22" y="40"/>
                            </a:lnTo>
                            <a:lnTo>
                              <a:pt x="14" y="38"/>
                            </a:lnTo>
                            <a:lnTo>
                              <a:pt x="6" y="34"/>
                            </a:lnTo>
                            <a:lnTo>
                              <a:pt x="2" y="28"/>
                            </a:lnTo>
                            <a:lnTo>
                              <a:pt x="0" y="20"/>
                            </a:lnTo>
                            <a:lnTo>
                              <a:pt x="0" y="20"/>
                            </a:lnTo>
                            <a:lnTo>
                              <a:pt x="2" y="12"/>
                            </a:lnTo>
                            <a:lnTo>
                              <a:pt x="6" y="6"/>
                            </a:lnTo>
                            <a:lnTo>
                              <a:pt x="14" y="0"/>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63"/>
                      <p:cNvSpPr/>
                      <p:nvPr/>
                    </p:nvSpPr>
                    <p:spPr bwMode="auto">
                      <a:xfrm>
                        <a:off x="8765524" y="1754011"/>
                        <a:ext cx="63326" cy="65115"/>
                      </a:xfrm>
                      <a:custGeom>
                        <a:avLst/>
                        <a:gdLst>
                          <a:gd name="T0" fmla="*/ 20 w 40"/>
                          <a:gd name="T1" fmla="*/ 0 h 42"/>
                          <a:gd name="T2" fmla="*/ 20 w 40"/>
                          <a:gd name="T3" fmla="*/ 0 h 42"/>
                          <a:gd name="T4" fmla="*/ 28 w 40"/>
                          <a:gd name="T5" fmla="*/ 2 h 42"/>
                          <a:gd name="T6" fmla="*/ 34 w 40"/>
                          <a:gd name="T7" fmla="*/ 6 h 42"/>
                          <a:gd name="T8" fmla="*/ 40 w 40"/>
                          <a:gd name="T9" fmla="*/ 14 h 42"/>
                          <a:gd name="T10" fmla="*/ 40 w 40"/>
                          <a:gd name="T11" fmla="*/ 20 h 42"/>
                          <a:gd name="T12" fmla="*/ 40 w 40"/>
                          <a:gd name="T13" fmla="*/ 20 h 42"/>
                          <a:gd name="T14" fmla="*/ 40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40" y="14"/>
                            </a:lnTo>
                            <a:lnTo>
                              <a:pt x="40" y="20"/>
                            </a:lnTo>
                            <a:lnTo>
                              <a:pt x="40" y="20"/>
                            </a:lnTo>
                            <a:lnTo>
                              <a:pt x="40" y="28"/>
                            </a:lnTo>
                            <a:lnTo>
                              <a:pt x="34" y="36"/>
                            </a:lnTo>
                            <a:lnTo>
                              <a:pt x="28" y="40"/>
                            </a:lnTo>
                            <a:lnTo>
                              <a:pt x="20" y="42"/>
                            </a:lnTo>
                            <a:lnTo>
                              <a:pt x="20" y="42"/>
                            </a:lnTo>
                            <a:lnTo>
                              <a:pt x="12" y="40"/>
                            </a:lnTo>
                            <a:lnTo>
                              <a:pt x="6" y="36"/>
                            </a:lnTo>
                            <a:lnTo>
                              <a:pt x="2" y="28"/>
                            </a:lnTo>
                            <a:lnTo>
                              <a:pt x="0" y="20"/>
                            </a:lnTo>
                            <a:lnTo>
                              <a:pt x="0" y="20"/>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64"/>
                      <p:cNvSpPr/>
                      <p:nvPr/>
                    </p:nvSpPr>
                    <p:spPr bwMode="auto">
                      <a:xfrm>
                        <a:off x="8851014" y="1419132"/>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4 h 42"/>
                          <a:gd name="T10" fmla="*/ 40 w 40"/>
                          <a:gd name="T11" fmla="*/ 22 h 42"/>
                          <a:gd name="T12" fmla="*/ 40 w 40"/>
                          <a:gd name="T13" fmla="*/ 22 h 42"/>
                          <a:gd name="T14" fmla="*/ 38 w 40"/>
                          <a:gd name="T15" fmla="*/ 30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30 h 42"/>
                          <a:gd name="T30" fmla="*/ 0 w 40"/>
                          <a:gd name="T31" fmla="*/ 22 h 42"/>
                          <a:gd name="T32" fmla="*/ 0 w 40"/>
                          <a:gd name="T33" fmla="*/ 22 h 42"/>
                          <a:gd name="T34" fmla="*/ 0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4"/>
                            </a:lnTo>
                            <a:lnTo>
                              <a:pt x="40" y="22"/>
                            </a:lnTo>
                            <a:lnTo>
                              <a:pt x="40" y="22"/>
                            </a:lnTo>
                            <a:lnTo>
                              <a:pt x="38" y="30"/>
                            </a:lnTo>
                            <a:lnTo>
                              <a:pt x="34" y="36"/>
                            </a:lnTo>
                            <a:lnTo>
                              <a:pt x="28" y="40"/>
                            </a:lnTo>
                            <a:lnTo>
                              <a:pt x="20" y="42"/>
                            </a:lnTo>
                            <a:lnTo>
                              <a:pt x="20" y="42"/>
                            </a:lnTo>
                            <a:lnTo>
                              <a:pt x="12" y="40"/>
                            </a:lnTo>
                            <a:lnTo>
                              <a:pt x="6" y="36"/>
                            </a:lnTo>
                            <a:lnTo>
                              <a:pt x="0" y="30"/>
                            </a:lnTo>
                            <a:lnTo>
                              <a:pt x="0" y="22"/>
                            </a:lnTo>
                            <a:lnTo>
                              <a:pt x="0" y="22"/>
                            </a:lnTo>
                            <a:lnTo>
                              <a:pt x="0"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5" name="组合 74"/>
                      <p:cNvGrpSpPr/>
                      <p:nvPr/>
                    </p:nvGrpSpPr>
                    <p:grpSpPr>
                      <a:xfrm>
                        <a:off x="3843115" y="1809823"/>
                        <a:ext cx="5053378" cy="4551874"/>
                        <a:chOff x="3843115" y="1809823"/>
                        <a:chExt cx="5053378" cy="4551874"/>
                      </a:xfrm>
                      <a:grpFill/>
                    </p:grpSpPr>
                    <p:sp>
                      <p:nvSpPr>
                        <p:cNvPr id="76" name="Freeform 45"/>
                        <p:cNvSpPr/>
                        <p:nvPr/>
                      </p:nvSpPr>
                      <p:spPr bwMode="auto">
                        <a:xfrm>
                          <a:off x="6689599" y="5753953"/>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47"/>
                        <p:cNvSpPr/>
                        <p:nvPr/>
                      </p:nvSpPr>
                      <p:spPr bwMode="auto">
                        <a:xfrm>
                          <a:off x="7383013" y="4755518"/>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4 w 40"/>
                            <a:gd name="T27" fmla="*/ 34 h 40"/>
                            <a:gd name="T28" fmla="*/ 0 w 40"/>
                            <a:gd name="T29" fmla="*/ 28 h 40"/>
                            <a:gd name="T30" fmla="*/ 0 w 40"/>
                            <a:gd name="T31" fmla="*/ 20 h 40"/>
                            <a:gd name="T32" fmla="*/ 0 w 40"/>
                            <a:gd name="T33" fmla="*/ 20 h 40"/>
                            <a:gd name="T34" fmla="*/ 0 w 40"/>
                            <a:gd name="T35" fmla="*/ 12 h 40"/>
                            <a:gd name="T36" fmla="*/ 4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4" y="34"/>
                              </a:lnTo>
                              <a:lnTo>
                                <a:pt x="0" y="28"/>
                              </a:lnTo>
                              <a:lnTo>
                                <a:pt x="0" y="20"/>
                              </a:lnTo>
                              <a:lnTo>
                                <a:pt x="0" y="20"/>
                              </a:lnTo>
                              <a:lnTo>
                                <a:pt x="0" y="12"/>
                              </a:lnTo>
                              <a:lnTo>
                                <a:pt x="4"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48"/>
                        <p:cNvSpPr/>
                        <p:nvPr/>
                      </p:nvSpPr>
                      <p:spPr bwMode="auto">
                        <a:xfrm>
                          <a:off x="7544493" y="5639227"/>
                          <a:ext cx="63326" cy="62015"/>
                        </a:xfrm>
                        <a:custGeom>
                          <a:avLst/>
                          <a:gdLst>
                            <a:gd name="T0" fmla="*/ 20 w 40"/>
                            <a:gd name="T1" fmla="*/ 0 h 40"/>
                            <a:gd name="T2" fmla="*/ 20 w 40"/>
                            <a:gd name="T3" fmla="*/ 0 h 40"/>
                            <a:gd name="T4" fmla="*/ 28 w 40"/>
                            <a:gd name="T5" fmla="*/ 0 h 40"/>
                            <a:gd name="T6" fmla="*/ 34 w 40"/>
                            <a:gd name="T7" fmla="*/ 4 h 40"/>
                            <a:gd name="T8" fmla="*/ 40 w 40"/>
                            <a:gd name="T9" fmla="*/ 12 h 40"/>
                            <a:gd name="T10" fmla="*/ 40 w 40"/>
                            <a:gd name="T11" fmla="*/ 20 h 40"/>
                            <a:gd name="T12" fmla="*/ 40 w 40"/>
                            <a:gd name="T13" fmla="*/ 20 h 40"/>
                            <a:gd name="T14" fmla="*/ 40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4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4"/>
                              </a:lnTo>
                              <a:lnTo>
                                <a:pt x="40" y="12"/>
                              </a:lnTo>
                              <a:lnTo>
                                <a:pt x="40" y="20"/>
                              </a:lnTo>
                              <a:lnTo>
                                <a:pt x="40" y="20"/>
                              </a:lnTo>
                              <a:lnTo>
                                <a:pt x="40" y="28"/>
                              </a:lnTo>
                              <a:lnTo>
                                <a:pt x="34" y="34"/>
                              </a:lnTo>
                              <a:lnTo>
                                <a:pt x="28" y="38"/>
                              </a:lnTo>
                              <a:lnTo>
                                <a:pt x="20" y="40"/>
                              </a:lnTo>
                              <a:lnTo>
                                <a:pt x="20" y="40"/>
                              </a:lnTo>
                              <a:lnTo>
                                <a:pt x="12" y="38"/>
                              </a:lnTo>
                              <a:lnTo>
                                <a:pt x="6" y="34"/>
                              </a:lnTo>
                              <a:lnTo>
                                <a:pt x="2" y="28"/>
                              </a:lnTo>
                              <a:lnTo>
                                <a:pt x="0" y="20"/>
                              </a:lnTo>
                              <a:lnTo>
                                <a:pt x="0" y="20"/>
                              </a:lnTo>
                              <a:lnTo>
                                <a:pt x="2" y="12"/>
                              </a:lnTo>
                              <a:lnTo>
                                <a:pt x="6" y="4"/>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49"/>
                        <p:cNvSpPr/>
                        <p:nvPr/>
                      </p:nvSpPr>
                      <p:spPr bwMode="auto">
                        <a:xfrm>
                          <a:off x="7876952" y="4653194"/>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6 h 40"/>
                            <a:gd name="T18" fmla="*/ 28 w 40"/>
                            <a:gd name="T19" fmla="*/ 40 h 40"/>
                            <a:gd name="T20" fmla="*/ 20 w 40"/>
                            <a:gd name="T21" fmla="*/ 40 h 40"/>
                            <a:gd name="T22" fmla="*/ 20 w 40"/>
                            <a:gd name="T23" fmla="*/ 40 h 40"/>
                            <a:gd name="T24" fmla="*/ 12 w 40"/>
                            <a:gd name="T25" fmla="*/ 40 h 40"/>
                            <a:gd name="T26" fmla="*/ 6 w 40"/>
                            <a:gd name="T27" fmla="*/ 36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6"/>
                              </a:lnTo>
                              <a:lnTo>
                                <a:pt x="28" y="40"/>
                              </a:lnTo>
                              <a:lnTo>
                                <a:pt x="20" y="40"/>
                              </a:lnTo>
                              <a:lnTo>
                                <a:pt x="20" y="40"/>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50"/>
                        <p:cNvSpPr/>
                        <p:nvPr/>
                      </p:nvSpPr>
                      <p:spPr bwMode="auto">
                        <a:xfrm>
                          <a:off x="8446882" y="5046987"/>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51"/>
                        <p:cNvSpPr/>
                        <p:nvPr/>
                      </p:nvSpPr>
                      <p:spPr bwMode="auto">
                        <a:xfrm>
                          <a:off x="8463145" y="4357824"/>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2 h 42"/>
                            <a:gd name="T12" fmla="*/ 42 w 42"/>
                            <a:gd name="T13" fmla="*/ 22 h 42"/>
                            <a:gd name="T14" fmla="*/ 40 w 42"/>
                            <a:gd name="T15" fmla="*/ 28 h 42"/>
                            <a:gd name="T16" fmla="*/ 36 w 42"/>
                            <a:gd name="T17" fmla="*/ 36 h 42"/>
                            <a:gd name="T18" fmla="*/ 28 w 42"/>
                            <a:gd name="T19" fmla="*/ 40 h 42"/>
                            <a:gd name="T20" fmla="*/ 20 w 42"/>
                            <a:gd name="T21" fmla="*/ 42 h 42"/>
                            <a:gd name="T22" fmla="*/ 20 w 42"/>
                            <a:gd name="T23" fmla="*/ 42 h 42"/>
                            <a:gd name="T24" fmla="*/ 12 w 42"/>
                            <a:gd name="T25" fmla="*/ 40 h 42"/>
                            <a:gd name="T26" fmla="*/ 6 w 42"/>
                            <a:gd name="T27" fmla="*/ 36 h 42"/>
                            <a:gd name="T28" fmla="*/ 2 w 42"/>
                            <a:gd name="T29" fmla="*/ 28 h 42"/>
                            <a:gd name="T30" fmla="*/ 0 w 42"/>
                            <a:gd name="T31" fmla="*/ 22 h 42"/>
                            <a:gd name="T32" fmla="*/ 0 w 42"/>
                            <a:gd name="T33" fmla="*/ 22 h 42"/>
                            <a:gd name="T34" fmla="*/ 2 w 42"/>
                            <a:gd name="T35" fmla="*/ 14 h 42"/>
                            <a:gd name="T36" fmla="*/ 6 w 42"/>
                            <a:gd name="T37" fmla="*/ 6 h 42"/>
                            <a:gd name="T38" fmla="*/ 12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2"/>
                              </a:lnTo>
                              <a:lnTo>
                                <a:pt x="42" y="22"/>
                              </a:lnTo>
                              <a:lnTo>
                                <a:pt x="40" y="28"/>
                              </a:lnTo>
                              <a:lnTo>
                                <a:pt x="36" y="36"/>
                              </a:lnTo>
                              <a:lnTo>
                                <a:pt x="28" y="40"/>
                              </a:lnTo>
                              <a:lnTo>
                                <a:pt x="20" y="42"/>
                              </a:lnTo>
                              <a:lnTo>
                                <a:pt x="20" y="42"/>
                              </a:lnTo>
                              <a:lnTo>
                                <a:pt x="12" y="40"/>
                              </a:lnTo>
                              <a:lnTo>
                                <a:pt x="6" y="36"/>
                              </a:lnTo>
                              <a:lnTo>
                                <a:pt x="2" y="28"/>
                              </a:lnTo>
                              <a:lnTo>
                                <a:pt x="0" y="22"/>
                              </a:lnTo>
                              <a:lnTo>
                                <a:pt x="0" y="22"/>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52"/>
                        <p:cNvSpPr/>
                        <p:nvPr/>
                      </p:nvSpPr>
                      <p:spPr bwMode="auto">
                        <a:xfrm>
                          <a:off x="7999285" y="4023745"/>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53"/>
                        <p:cNvSpPr/>
                        <p:nvPr/>
                      </p:nvSpPr>
                      <p:spPr bwMode="auto">
                        <a:xfrm>
                          <a:off x="8281084" y="4023745"/>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54"/>
                        <p:cNvSpPr/>
                        <p:nvPr/>
                      </p:nvSpPr>
                      <p:spPr bwMode="auto">
                        <a:xfrm>
                          <a:off x="7375528" y="3586543"/>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66"/>
                        <p:cNvSpPr/>
                        <p:nvPr/>
                      </p:nvSpPr>
                      <p:spPr bwMode="auto">
                        <a:xfrm>
                          <a:off x="6970245" y="6299682"/>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67"/>
                        <p:cNvSpPr/>
                        <p:nvPr/>
                      </p:nvSpPr>
                      <p:spPr bwMode="auto">
                        <a:xfrm>
                          <a:off x="7655952" y="5819069"/>
                          <a:ext cx="66492" cy="62015"/>
                        </a:xfrm>
                        <a:custGeom>
                          <a:avLst/>
                          <a:gdLst>
                            <a:gd name="T0" fmla="*/ 22 w 42"/>
                            <a:gd name="T1" fmla="*/ 0 h 40"/>
                            <a:gd name="T2" fmla="*/ 22 w 42"/>
                            <a:gd name="T3" fmla="*/ 0 h 40"/>
                            <a:gd name="T4" fmla="*/ 30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40 h 40"/>
                            <a:gd name="T20" fmla="*/ 22 w 42"/>
                            <a:gd name="T21" fmla="*/ 40 h 40"/>
                            <a:gd name="T22" fmla="*/ 22 w 42"/>
                            <a:gd name="T23" fmla="*/ 40 h 40"/>
                            <a:gd name="T24" fmla="*/ 14 w 42"/>
                            <a:gd name="T25" fmla="*/ 40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2"/>
                              </a:lnTo>
                              <a:lnTo>
                                <a:pt x="36" y="6"/>
                              </a:lnTo>
                              <a:lnTo>
                                <a:pt x="40" y="12"/>
                              </a:lnTo>
                              <a:lnTo>
                                <a:pt x="42" y="20"/>
                              </a:lnTo>
                              <a:lnTo>
                                <a:pt x="42" y="20"/>
                              </a:lnTo>
                              <a:lnTo>
                                <a:pt x="40" y="28"/>
                              </a:lnTo>
                              <a:lnTo>
                                <a:pt x="36" y="34"/>
                              </a:lnTo>
                              <a:lnTo>
                                <a:pt x="30" y="40"/>
                              </a:lnTo>
                              <a:lnTo>
                                <a:pt x="22" y="40"/>
                              </a:lnTo>
                              <a:lnTo>
                                <a:pt x="22" y="40"/>
                              </a:lnTo>
                              <a:lnTo>
                                <a:pt x="14" y="40"/>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68"/>
                        <p:cNvSpPr/>
                        <p:nvPr/>
                      </p:nvSpPr>
                      <p:spPr bwMode="auto">
                        <a:xfrm>
                          <a:off x="8833167" y="5208224"/>
                          <a:ext cx="63326" cy="62015"/>
                        </a:xfrm>
                        <a:custGeom>
                          <a:avLst/>
                          <a:gdLst>
                            <a:gd name="T0" fmla="*/ 20 w 40"/>
                            <a:gd name="T1" fmla="*/ 0 h 40"/>
                            <a:gd name="T2" fmla="*/ 20 w 40"/>
                            <a:gd name="T3" fmla="*/ 0 h 40"/>
                            <a:gd name="T4" fmla="*/ 28 w 40"/>
                            <a:gd name="T5" fmla="*/ 2 h 40"/>
                            <a:gd name="T6" fmla="*/ 34 w 40"/>
                            <a:gd name="T7" fmla="*/ 6 h 40"/>
                            <a:gd name="T8" fmla="*/ 40 w 40"/>
                            <a:gd name="T9" fmla="*/ 12 h 40"/>
                            <a:gd name="T10" fmla="*/ 40 w 40"/>
                            <a:gd name="T11" fmla="*/ 20 h 40"/>
                            <a:gd name="T12" fmla="*/ 40 w 40"/>
                            <a:gd name="T13" fmla="*/ 20 h 40"/>
                            <a:gd name="T14" fmla="*/ 40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40" y="12"/>
                              </a:lnTo>
                              <a:lnTo>
                                <a:pt x="40" y="20"/>
                              </a:lnTo>
                              <a:lnTo>
                                <a:pt x="40" y="20"/>
                              </a:lnTo>
                              <a:lnTo>
                                <a:pt x="40"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70"/>
                        <p:cNvSpPr/>
                        <p:nvPr/>
                      </p:nvSpPr>
                      <p:spPr bwMode="auto">
                        <a:xfrm>
                          <a:off x="7598320" y="4330718"/>
                          <a:ext cx="66492" cy="62015"/>
                        </a:xfrm>
                        <a:custGeom>
                          <a:avLst/>
                          <a:gdLst>
                            <a:gd name="T0" fmla="*/ 22 w 42"/>
                            <a:gd name="T1" fmla="*/ 0 h 40"/>
                            <a:gd name="T2" fmla="*/ 22 w 42"/>
                            <a:gd name="T3" fmla="*/ 0 h 40"/>
                            <a:gd name="T4" fmla="*/ 28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28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28" y="2"/>
                              </a:lnTo>
                              <a:lnTo>
                                <a:pt x="36" y="6"/>
                              </a:lnTo>
                              <a:lnTo>
                                <a:pt x="40" y="12"/>
                              </a:lnTo>
                              <a:lnTo>
                                <a:pt x="42" y="20"/>
                              </a:lnTo>
                              <a:lnTo>
                                <a:pt x="42" y="20"/>
                              </a:lnTo>
                              <a:lnTo>
                                <a:pt x="40" y="28"/>
                              </a:lnTo>
                              <a:lnTo>
                                <a:pt x="36" y="34"/>
                              </a:lnTo>
                              <a:lnTo>
                                <a:pt x="28" y="38"/>
                              </a:lnTo>
                              <a:lnTo>
                                <a:pt x="22" y="40"/>
                              </a:lnTo>
                              <a:lnTo>
                                <a:pt x="22" y="40"/>
                              </a:lnTo>
                              <a:lnTo>
                                <a:pt x="14" y="38"/>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72"/>
                        <p:cNvSpPr/>
                        <p:nvPr/>
                      </p:nvSpPr>
                      <p:spPr bwMode="auto">
                        <a:xfrm>
                          <a:off x="7446339" y="5853177"/>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0 h 42"/>
                            <a:gd name="T12" fmla="*/ 42 w 42"/>
                            <a:gd name="T13" fmla="*/ 20 h 42"/>
                            <a:gd name="T14" fmla="*/ 40 w 42"/>
                            <a:gd name="T15" fmla="*/ 28 h 42"/>
                            <a:gd name="T16" fmla="*/ 36 w 42"/>
                            <a:gd name="T17" fmla="*/ 36 h 42"/>
                            <a:gd name="T18" fmla="*/ 28 w 42"/>
                            <a:gd name="T19" fmla="*/ 40 h 42"/>
                            <a:gd name="T20" fmla="*/ 20 w 42"/>
                            <a:gd name="T21" fmla="*/ 42 h 42"/>
                            <a:gd name="T22" fmla="*/ 20 w 42"/>
                            <a:gd name="T23" fmla="*/ 42 h 42"/>
                            <a:gd name="T24" fmla="*/ 14 w 42"/>
                            <a:gd name="T25" fmla="*/ 40 h 42"/>
                            <a:gd name="T26" fmla="*/ 6 w 42"/>
                            <a:gd name="T27" fmla="*/ 36 h 42"/>
                            <a:gd name="T28" fmla="*/ 2 w 42"/>
                            <a:gd name="T29" fmla="*/ 28 h 42"/>
                            <a:gd name="T30" fmla="*/ 0 w 42"/>
                            <a:gd name="T31" fmla="*/ 20 h 42"/>
                            <a:gd name="T32" fmla="*/ 0 w 42"/>
                            <a:gd name="T33" fmla="*/ 20 h 42"/>
                            <a:gd name="T34" fmla="*/ 2 w 42"/>
                            <a:gd name="T35" fmla="*/ 14 h 42"/>
                            <a:gd name="T36" fmla="*/ 6 w 42"/>
                            <a:gd name="T37" fmla="*/ 6 h 42"/>
                            <a:gd name="T38" fmla="*/ 14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0"/>
                              </a:lnTo>
                              <a:lnTo>
                                <a:pt x="42" y="20"/>
                              </a:lnTo>
                              <a:lnTo>
                                <a:pt x="40" y="28"/>
                              </a:lnTo>
                              <a:lnTo>
                                <a:pt x="36" y="36"/>
                              </a:lnTo>
                              <a:lnTo>
                                <a:pt x="28" y="40"/>
                              </a:lnTo>
                              <a:lnTo>
                                <a:pt x="20" y="42"/>
                              </a:lnTo>
                              <a:lnTo>
                                <a:pt x="20" y="42"/>
                              </a:lnTo>
                              <a:lnTo>
                                <a:pt x="14" y="40"/>
                              </a:lnTo>
                              <a:lnTo>
                                <a:pt x="6" y="36"/>
                              </a:lnTo>
                              <a:lnTo>
                                <a:pt x="2" y="28"/>
                              </a:lnTo>
                              <a:lnTo>
                                <a:pt x="0" y="20"/>
                              </a:lnTo>
                              <a:lnTo>
                                <a:pt x="0" y="20"/>
                              </a:lnTo>
                              <a:lnTo>
                                <a:pt x="2" y="14"/>
                              </a:lnTo>
                              <a:lnTo>
                                <a:pt x="6" y="6"/>
                              </a:lnTo>
                              <a:lnTo>
                                <a:pt x="14"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0" name="组合 89"/>
                        <p:cNvGrpSpPr/>
                        <p:nvPr/>
                      </p:nvGrpSpPr>
                      <p:grpSpPr>
                        <a:xfrm>
                          <a:off x="3843115" y="1809823"/>
                          <a:ext cx="3429079" cy="3618554"/>
                          <a:chOff x="3816633" y="1809823"/>
                          <a:chExt cx="3429079" cy="3618554"/>
                        </a:xfrm>
                        <a:grpFill/>
                      </p:grpSpPr>
                      <p:sp>
                        <p:nvSpPr>
                          <p:cNvPr id="92" name="Freeform 43"/>
                          <p:cNvSpPr/>
                          <p:nvPr/>
                        </p:nvSpPr>
                        <p:spPr bwMode="auto">
                          <a:xfrm>
                            <a:off x="5710067" y="5366362"/>
                            <a:ext cx="66492" cy="62015"/>
                          </a:xfrm>
                          <a:custGeom>
                            <a:avLst/>
                            <a:gdLst>
                              <a:gd name="T0" fmla="*/ 22 w 42"/>
                              <a:gd name="T1" fmla="*/ 0 h 40"/>
                              <a:gd name="T2" fmla="*/ 22 w 42"/>
                              <a:gd name="T3" fmla="*/ 0 h 40"/>
                              <a:gd name="T4" fmla="*/ 30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2"/>
                                </a:lnTo>
                                <a:lnTo>
                                  <a:pt x="36" y="6"/>
                                </a:lnTo>
                                <a:lnTo>
                                  <a:pt x="40" y="12"/>
                                </a:lnTo>
                                <a:lnTo>
                                  <a:pt x="42" y="20"/>
                                </a:lnTo>
                                <a:lnTo>
                                  <a:pt x="42" y="20"/>
                                </a:lnTo>
                                <a:lnTo>
                                  <a:pt x="40" y="28"/>
                                </a:lnTo>
                                <a:lnTo>
                                  <a:pt x="36" y="34"/>
                                </a:lnTo>
                                <a:lnTo>
                                  <a:pt x="30" y="38"/>
                                </a:lnTo>
                                <a:lnTo>
                                  <a:pt x="22" y="40"/>
                                </a:lnTo>
                                <a:lnTo>
                                  <a:pt x="22" y="40"/>
                                </a:lnTo>
                                <a:lnTo>
                                  <a:pt x="14" y="38"/>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46"/>
                          <p:cNvSpPr/>
                          <p:nvPr/>
                        </p:nvSpPr>
                        <p:spPr bwMode="auto">
                          <a:xfrm>
                            <a:off x="6393983" y="5093498"/>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2 h 42"/>
                              <a:gd name="T12" fmla="*/ 42 w 42"/>
                              <a:gd name="T13" fmla="*/ 22 h 42"/>
                              <a:gd name="T14" fmla="*/ 40 w 42"/>
                              <a:gd name="T15" fmla="*/ 30 h 42"/>
                              <a:gd name="T16" fmla="*/ 36 w 42"/>
                              <a:gd name="T17" fmla="*/ 36 h 42"/>
                              <a:gd name="T18" fmla="*/ 28 w 42"/>
                              <a:gd name="T19" fmla="*/ 40 h 42"/>
                              <a:gd name="T20" fmla="*/ 20 w 42"/>
                              <a:gd name="T21" fmla="*/ 42 h 42"/>
                              <a:gd name="T22" fmla="*/ 20 w 42"/>
                              <a:gd name="T23" fmla="*/ 42 h 42"/>
                              <a:gd name="T24" fmla="*/ 12 w 42"/>
                              <a:gd name="T25" fmla="*/ 40 h 42"/>
                              <a:gd name="T26" fmla="*/ 6 w 42"/>
                              <a:gd name="T27" fmla="*/ 36 h 42"/>
                              <a:gd name="T28" fmla="*/ 2 w 42"/>
                              <a:gd name="T29" fmla="*/ 30 h 42"/>
                              <a:gd name="T30" fmla="*/ 0 w 42"/>
                              <a:gd name="T31" fmla="*/ 22 h 42"/>
                              <a:gd name="T32" fmla="*/ 0 w 42"/>
                              <a:gd name="T33" fmla="*/ 22 h 42"/>
                              <a:gd name="T34" fmla="*/ 2 w 42"/>
                              <a:gd name="T35" fmla="*/ 14 h 42"/>
                              <a:gd name="T36" fmla="*/ 6 w 42"/>
                              <a:gd name="T37" fmla="*/ 6 h 42"/>
                              <a:gd name="T38" fmla="*/ 12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2"/>
                                </a:lnTo>
                                <a:lnTo>
                                  <a:pt x="42" y="22"/>
                                </a:lnTo>
                                <a:lnTo>
                                  <a:pt x="40" y="30"/>
                                </a:lnTo>
                                <a:lnTo>
                                  <a:pt x="36" y="36"/>
                                </a:lnTo>
                                <a:lnTo>
                                  <a:pt x="28" y="40"/>
                                </a:lnTo>
                                <a:lnTo>
                                  <a:pt x="20" y="42"/>
                                </a:lnTo>
                                <a:lnTo>
                                  <a:pt x="20" y="42"/>
                                </a:lnTo>
                                <a:lnTo>
                                  <a:pt x="12" y="40"/>
                                </a:lnTo>
                                <a:lnTo>
                                  <a:pt x="6" y="36"/>
                                </a:lnTo>
                                <a:lnTo>
                                  <a:pt x="2" y="30"/>
                                </a:lnTo>
                                <a:lnTo>
                                  <a:pt x="0" y="22"/>
                                </a:lnTo>
                                <a:lnTo>
                                  <a:pt x="0" y="22"/>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55"/>
                          <p:cNvSpPr/>
                          <p:nvPr/>
                        </p:nvSpPr>
                        <p:spPr bwMode="auto">
                          <a:xfrm>
                            <a:off x="6675782" y="3704370"/>
                            <a:ext cx="66492" cy="62015"/>
                          </a:xfrm>
                          <a:custGeom>
                            <a:avLst/>
                            <a:gdLst>
                              <a:gd name="T0" fmla="*/ 20 w 42"/>
                              <a:gd name="T1" fmla="*/ 0 h 40"/>
                              <a:gd name="T2" fmla="*/ 20 w 42"/>
                              <a:gd name="T3" fmla="*/ 0 h 40"/>
                              <a:gd name="T4" fmla="*/ 28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28 w 42"/>
                              <a:gd name="T19" fmla="*/ 38 h 40"/>
                              <a:gd name="T20" fmla="*/ 20 w 42"/>
                              <a:gd name="T21" fmla="*/ 40 h 40"/>
                              <a:gd name="T22" fmla="*/ 20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0 w 42"/>
                              <a:gd name="T41" fmla="*/ 0 h 40"/>
                              <a:gd name="T42" fmla="*/ 20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0" y="0"/>
                                </a:moveTo>
                                <a:lnTo>
                                  <a:pt x="20" y="0"/>
                                </a:lnTo>
                                <a:lnTo>
                                  <a:pt x="28" y="2"/>
                                </a:lnTo>
                                <a:lnTo>
                                  <a:pt x="36" y="6"/>
                                </a:lnTo>
                                <a:lnTo>
                                  <a:pt x="40" y="12"/>
                                </a:lnTo>
                                <a:lnTo>
                                  <a:pt x="42" y="20"/>
                                </a:lnTo>
                                <a:lnTo>
                                  <a:pt x="42" y="20"/>
                                </a:lnTo>
                                <a:lnTo>
                                  <a:pt x="40" y="28"/>
                                </a:lnTo>
                                <a:lnTo>
                                  <a:pt x="36" y="34"/>
                                </a:lnTo>
                                <a:lnTo>
                                  <a:pt x="28" y="38"/>
                                </a:lnTo>
                                <a:lnTo>
                                  <a:pt x="20" y="40"/>
                                </a:lnTo>
                                <a:lnTo>
                                  <a:pt x="20" y="40"/>
                                </a:lnTo>
                                <a:lnTo>
                                  <a:pt x="14" y="38"/>
                                </a:lnTo>
                                <a:lnTo>
                                  <a:pt x="6" y="34"/>
                                </a:lnTo>
                                <a:lnTo>
                                  <a:pt x="2" y="28"/>
                                </a:lnTo>
                                <a:lnTo>
                                  <a:pt x="0" y="20"/>
                                </a:lnTo>
                                <a:lnTo>
                                  <a:pt x="0" y="20"/>
                                </a:lnTo>
                                <a:lnTo>
                                  <a:pt x="2" y="12"/>
                                </a:lnTo>
                                <a:lnTo>
                                  <a:pt x="6" y="6"/>
                                </a:lnTo>
                                <a:lnTo>
                                  <a:pt x="14"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56"/>
                          <p:cNvSpPr/>
                          <p:nvPr/>
                        </p:nvSpPr>
                        <p:spPr bwMode="auto">
                          <a:xfrm>
                            <a:off x="7182386" y="3025311"/>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59"/>
                          <p:cNvSpPr/>
                          <p:nvPr/>
                        </p:nvSpPr>
                        <p:spPr bwMode="auto">
                          <a:xfrm>
                            <a:off x="6267332" y="2922986"/>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60"/>
                          <p:cNvSpPr/>
                          <p:nvPr/>
                        </p:nvSpPr>
                        <p:spPr bwMode="auto">
                          <a:xfrm>
                            <a:off x="7014573" y="2507488"/>
                            <a:ext cx="63326" cy="62015"/>
                          </a:xfrm>
                          <a:custGeom>
                            <a:avLst/>
                            <a:gdLst>
                              <a:gd name="T0" fmla="*/ 20 w 40"/>
                              <a:gd name="T1" fmla="*/ 0 h 40"/>
                              <a:gd name="T2" fmla="*/ 20 w 40"/>
                              <a:gd name="T3" fmla="*/ 0 h 40"/>
                              <a:gd name="T4" fmla="*/ 28 w 40"/>
                              <a:gd name="T5" fmla="*/ 0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8" name="组合 97"/>
                          <p:cNvGrpSpPr/>
                          <p:nvPr/>
                        </p:nvGrpSpPr>
                        <p:grpSpPr>
                          <a:xfrm>
                            <a:off x="3816633" y="1809823"/>
                            <a:ext cx="2187899" cy="2595312"/>
                            <a:chOff x="3816633" y="1809823"/>
                            <a:chExt cx="2187899" cy="2595312"/>
                          </a:xfrm>
                          <a:grpFill/>
                        </p:grpSpPr>
                        <p:sp>
                          <p:nvSpPr>
                            <p:cNvPr id="100" name="Freeform 40"/>
                            <p:cNvSpPr/>
                            <p:nvPr/>
                          </p:nvSpPr>
                          <p:spPr bwMode="auto">
                            <a:xfrm>
                              <a:off x="3816633" y="1809823"/>
                              <a:ext cx="79157" cy="80619"/>
                            </a:xfrm>
                            <a:custGeom>
                              <a:avLst/>
                              <a:gdLst>
                                <a:gd name="T0" fmla="*/ 26 w 50"/>
                                <a:gd name="T1" fmla="*/ 0 h 52"/>
                                <a:gd name="T2" fmla="*/ 26 w 50"/>
                                <a:gd name="T3" fmla="*/ 0 h 52"/>
                                <a:gd name="T4" fmla="*/ 36 w 50"/>
                                <a:gd name="T5" fmla="*/ 2 h 52"/>
                                <a:gd name="T6" fmla="*/ 44 w 50"/>
                                <a:gd name="T7" fmla="*/ 8 h 52"/>
                                <a:gd name="T8" fmla="*/ 48 w 50"/>
                                <a:gd name="T9" fmla="*/ 16 h 52"/>
                                <a:gd name="T10" fmla="*/ 50 w 50"/>
                                <a:gd name="T11" fmla="*/ 26 h 52"/>
                                <a:gd name="T12" fmla="*/ 50 w 50"/>
                                <a:gd name="T13" fmla="*/ 26 h 52"/>
                                <a:gd name="T14" fmla="*/ 48 w 50"/>
                                <a:gd name="T15" fmla="*/ 36 h 52"/>
                                <a:gd name="T16" fmla="*/ 44 w 50"/>
                                <a:gd name="T17" fmla="*/ 44 h 52"/>
                                <a:gd name="T18" fmla="*/ 36 w 50"/>
                                <a:gd name="T19" fmla="*/ 50 h 52"/>
                                <a:gd name="T20" fmla="*/ 26 w 50"/>
                                <a:gd name="T21" fmla="*/ 52 h 52"/>
                                <a:gd name="T22" fmla="*/ 26 w 50"/>
                                <a:gd name="T23" fmla="*/ 52 h 52"/>
                                <a:gd name="T24" fmla="*/ 16 w 50"/>
                                <a:gd name="T25" fmla="*/ 50 h 52"/>
                                <a:gd name="T26" fmla="*/ 6 w 50"/>
                                <a:gd name="T27" fmla="*/ 44 h 52"/>
                                <a:gd name="T28" fmla="*/ 2 w 50"/>
                                <a:gd name="T29" fmla="*/ 36 h 52"/>
                                <a:gd name="T30" fmla="*/ 0 w 50"/>
                                <a:gd name="T31" fmla="*/ 26 h 52"/>
                                <a:gd name="T32" fmla="*/ 0 w 50"/>
                                <a:gd name="T33" fmla="*/ 26 h 52"/>
                                <a:gd name="T34" fmla="*/ 2 w 50"/>
                                <a:gd name="T35" fmla="*/ 16 h 52"/>
                                <a:gd name="T36" fmla="*/ 6 w 50"/>
                                <a:gd name="T37" fmla="*/ 8 h 52"/>
                                <a:gd name="T38" fmla="*/ 16 w 50"/>
                                <a:gd name="T39" fmla="*/ 2 h 52"/>
                                <a:gd name="T40" fmla="*/ 26 w 50"/>
                                <a:gd name="T41" fmla="*/ 0 h 52"/>
                                <a:gd name="T42" fmla="*/ 26 w 50"/>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52">
                                  <a:moveTo>
                                    <a:pt x="26" y="0"/>
                                  </a:moveTo>
                                  <a:lnTo>
                                    <a:pt x="26" y="0"/>
                                  </a:lnTo>
                                  <a:lnTo>
                                    <a:pt x="36" y="2"/>
                                  </a:lnTo>
                                  <a:lnTo>
                                    <a:pt x="44" y="8"/>
                                  </a:lnTo>
                                  <a:lnTo>
                                    <a:pt x="48" y="16"/>
                                  </a:lnTo>
                                  <a:lnTo>
                                    <a:pt x="50" y="26"/>
                                  </a:lnTo>
                                  <a:lnTo>
                                    <a:pt x="50" y="26"/>
                                  </a:lnTo>
                                  <a:lnTo>
                                    <a:pt x="48" y="36"/>
                                  </a:lnTo>
                                  <a:lnTo>
                                    <a:pt x="44" y="44"/>
                                  </a:lnTo>
                                  <a:lnTo>
                                    <a:pt x="36" y="50"/>
                                  </a:lnTo>
                                  <a:lnTo>
                                    <a:pt x="26" y="52"/>
                                  </a:lnTo>
                                  <a:lnTo>
                                    <a:pt x="26" y="52"/>
                                  </a:lnTo>
                                  <a:lnTo>
                                    <a:pt x="16" y="50"/>
                                  </a:lnTo>
                                  <a:lnTo>
                                    <a:pt x="6" y="44"/>
                                  </a:lnTo>
                                  <a:lnTo>
                                    <a:pt x="2" y="36"/>
                                  </a:lnTo>
                                  <a:lnTo>
                                    <a:pt x="0" y="26"/>
                                  </a:lnTo>
                                  <a:lnTo>
                                    <a:pt x="0" y="26"/>
                                  </a:lnTo>
                                  <a:lnTo>
                                    <a:pt x="2" y="16"/>
                                  </a:lnTo>
                                  <a:lnTo>
                                    <a:pt x="6" y="8"/>
                                  </a:lnTo>
                                  <a:lnTo>
                                    <a:pt x="16" y="2"/>
                                  </a:lnTo>
                                  <a:lnTo>
                                    <a:pt x="26" y="0"/>
                                  </a:lnTo>
                                  <a:lnTo>
                                    <a:pt x="26"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41"/>
                            <p:cNvSpPr/>
                            <p:nvPr/>
                          </p:nvSpPr>
                          <p:spPr bwMode="auto">
                            <a:xfrm>
                              <a:off x="5599248" y="3298175"/>
                              <a:ext cx="79157" cy="80619"/>
                            </a:xfrm>
                            <a:custGeom>
                              <a:avLst/>
                              <a:gdLst>
                                <a:gd name="T0" fmla="*/ 24 w 50"/>
                                <a:gd name="T1" fmla="*/ 0 h 52"/>
                                <a:gd name="T2" fmla="*/ 24 w 50"/>
                                <a:gd name="T3" fmla="*/ 0 h 52"/>
                                <a:gd name="T4" fmla="*/ 34 w 50"/>
                                <a:gd name="T5" fmla="*/ 2 h 52"/>
                                <a:gd name="T6" fmla="*/ 42 w 50"/>
                                <a:gd name="T7" fmla="*/ 8 h 52"/>
                                <a:gd name="T8" fmla="*/ 48 w 50"/>
                                <a:gd name="T9" fmla="*/ 16 h 52"/>
                                <a:gd name="T10" fmla="*/ 50 w 50"/>
                                <a:gd name="T11" fmla="*/ 26 h 52"/>
                                <a:gd name="T12" fmla="*/ 50 w 50"/>
                                <a:gd name="T13" fmla="*/ 26 h 52"/>
                                <a:gd name="T14" fmla="*/ 48 w 50"/>
                                <a:gd name="T15" fmla="*/ 36 h 52"/>
                                <a:gd name="T16" fmla="*/ 42 w 50"/>
                                <a:gd name="T17" fmla="*/ 44 h 52"/>
                                <a:gd name="T18" fmla="*/ 34 w 50"/>
                                <a:gd name="T19" fmla="*/ 50 h 52"/>
                                <a:gd name="T20" fmla="*/ 24 w 50"/>
                                <a:gd name="T21" fmla="*/ 52 h 52"/>
                                <a:gd name="T22" fmla="*/ 24 w 50"/>
                                <a:gd name="T23" fmla="*/ 52 h 52"/>
                                <a:gd name="T24" fmla="*/ 14 w 50"/>
                                <a:gd name="T25" fmla="*/ 50 h 52"/>
                                <a:gd name="T26" fmla="*/ 6 w 50"/>
                                <a:gd name="T27" fmla="*/ 44 h 52"/>
                                <a:gd name="T28" fmla="*/ 2 w 50"/>
                                <a:gd name="T29" fmla="*/ 36 h 52"/>
                                <a:gd name="T30" fmla="*/ 0 w 50"/>
                                <a:gd name="T31" fmla="*/ 26 h 52"/>
                                <a:gd name="T32" fmla="*/ 0 w 50"/>
                                <a:gd name="T33" fmla="*/ 26 h 52"/>
                                <a:gd name="T34" fmla="*/ 2 w 50"/>
                                <a:gd name="T35" fmla="*/ 16 h 52"/>
                                <a:gd name="T36" fmla="*/ 6 w 50"/>
                                <a:gd name="T37" fmla="*/ 8 h 52"/>
                                <a:gd name="T38" fmla="*/ 14 w 50"/>
                                <a:gd name="T39" fmla="*/ 2 h 52"/>
                                <a:gd name="T40" fmla="*/ 24 w 50"/>
                                <a:gd name="T41" fmla="*/ 0 h 52"/>
                                <a:gd name="T42" fmla="*/ 24 w 50"/>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52">
                                  <a:moveTo>
                                    <a:pt x="24" y="0"/>
                                  </a:moveTo>
                                  <a:lnTo>
                                    <a:pt x="24" y="0"/>
                                  </a:lnTo>
                                  <a:lnTo>
                                    <a:pt x="34" y="2"/>
                                  </a:lnTo>
                                  <a:lnTo>
                                    <a:pt x="42" y="8"/>
                                  </a:lnTo>
                                  <a:lnTo>
                                    <a:pt x="48" y="16"/>
                                  </a:lnTo>
                                  <a:lnTo>
                                    <a:pt x="50" y="26"/>
                                  </a:lnTo>
                                  <a:lnTo>
                                    <a:pt x="50" y="26"/>
                                  </a:lnTo>
                                  <a:lnTo>
                                    <a:pt x="48" y="36"/>
                                  </a:lnTo>
                                  <a:lnTo>
                                    <a:pt x="42" y="44"/>
                                  </a:lnTo>
                                  <a:lnTo>
                                    <a:pt x="34" y="50"/>
                                  </a:lnTo>
                                  <a:lnTo>
                                    <a:pt x="24" y="52"/>
                                  </a:lnTo>
                                  <a:lnTo>
                                    <a:pt x="24" y="52"/>
                                  </a:lnTo>
                                  <a:lnTo>
                                    <a:pt x="14" y="50"/>
                                  </a:lnTo>
                                  <a:lnTo>
                                    <a:pt x="6" y="44"/>
                                  </a:lnTo>
                                  <a:lnTo>
                                    <a:pt x="2" y="36"/>
                                  </a:lnTo>
                                  <a:lnTo>
                                    <a:pt x="0" y="26"/>
                                  </a:lnTo>
                                  <a:lnTo>
                                    <a:pt x="0" y="26"/>
                                  </a:lnTo>
                                  <a:lnTo>
                                    <a:pt x="2" y="16"/>
                                  </a:lnTo>
                                  <a:lnTo>
                                    <a:pt x="6" y="8"/>
                                  </a:lnTo>
                                  <a:lnTo>
                                    <a:pt x="14" y="2"/>
                                  </a:lnTo>
                                  <a:lnTo>
                                    <a:pt x="24" y="0"/>
                                  </a:lnTo>
                                  <a:lnTo>
                                    <a:pt x="24"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44"/>
                            <p:cNvSpPr/>
                            <p:nvPr/>
                          </p:nvSpPr>
                          <p:spPr bwMode="auto">
                            <a:xfrm>
                              <a:off x="3955949" y="4343120"/>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4 w 40"/>
                                <a:gd name="T27" fmla="*/ 34 h 40"/>
                                <a:gd name="T28" fmla="*/ 0 w 40"/>
                                <a:gd name="T29" fmla="*/ 28 h 40"/>
                                <a:gd name="T30" fmla="*/ 0 w 40"/>
                                <a:gd name="T31" fmla="*/ 20 h 40"/>
                                <a:gd name="T32" fmla="*/ 0 w 40"/>
                                <a:gd name="T33" fmla="*/ 20 h 40"/>
                                <a:gd name="T34" fmla="*/ 0 w 40"/>
                                <a:gd name="T35" fmla="*/ 12 h 40"/>
                                <a:gd name="T36" fmla="*/ 4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4" y="34"/>
                                  </a:lnTo>
                                  <a:lnTo>
                                    <a:pt x="0" y="28"/>
                                  </a:lnTo>
                                  <a:lnTo>
                                    <a:pt x="0" y="20"/>
                                  </a:lnTo>
                                  <a:lnTo>
                                    <a:pt x="0" y="20"/>
                                  </a:lnTo>
                                  <a:lnTo>
                                    <a:pt x="0" y="12"/>
                                  </a:lnTo>
                                  <a:lnTo>
                                    <a:pt x="4"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65"/>
                            <p:cNvSpPr/>
                            <p:nvPr/>
                          </p:nvSpPr>
                          <p:spPr bwMode="auto">
                            <a:xfrm>
                              <a:off x="5922208" y="3428405"/>
                              <a:ext cx="82324" cy="80619"/>
                            </a:xfrm>
                            <a:custGeom>
                              <a:avLst/>
                              <a:gdLst>
                                <a:gd name="T0" fmla="*/ 26 w 52"/>
                                <a:gd name="T1" fmla="*/ 0 h 52"/>
                                <a:gd name="T2" fmla="*/ 26 w 52"/>
                                <a:gd name="T3" fmla="*/ 0 h 52"/>
                                <a:gd name="T4" fmla="*/ 36 w 52"/>
                                <a:gd name="T5" fmla="*/ 4 h 52"/>
                                <a:gd name="T6" fmla="*/ 44 w 52"/>
                                <a:gd name="T7" fmla="*/ 8 h 52"/>
                                <a:gd name="T8" fmla="*/ 50 w 52"/>
                                <a:gd name="T9" fmla="*/ 16 h 52"/>
                                <a:gd name="T10" fmla="*/ 52 w 52"/>
                                <a:gd name="T11" fmla="*/ 26 h 52"/>
                                <a:gd name="T12" fmla="*/ 52 w 52"/>
                                <a:gd name="T13" fmla="*/ 26 h 52"/>
                                <a:gd name="T14" fmla="*/ 50 w 52"/>
                                <a:gd name="T15" fmla="*/ 36 h 52"/>
                                <a:gd name="T16" fmla="*/ 44 w 52"/>
                                <a:gd name="T17" fmla="*/ 44 h 52"/>
                                <a:gd name="T18" fmla="*/ 36 w 52"/>
                                <a:gd name="T19" fmla="*/ 50 h 52"/>
                                <a:gd name="T20" fmla="*/ 26 w 52"/>
                                <a:gd name="T21" fmla="*/ 52 h 52"/>
                                <a:gd name="T22" fmla="*/ 26 w 52"/>
                                <a:gd name="T23" fmla="*/ 52 h 52"/>
                                <a:gd name="T24" fmla="*/ 16 w 52"/>
                                <a:gd name="T25" fmla="*/ 50 h 52"/>
                                <a:gd name="T26" fmla="*/ 8 w 52"/>
                                <a:gd name="T27" fmla="*/ 44 h 52"/>
                                <a:gd name="T28" fmla="*/ 2 w 52"/>
                                <a:gd name="T29" fmla="*/ 36 h 52"/>
                                <a:gd name="T30" fmla="*/ 0 w 52"/>
                                <a:gd name="T31" fmla="*/ 26 h 52"/>
                                <a:gd name="T32" fmla="*/ 0 w 52"/>
                                <a:gd name="T33" fmla="*/ 26 h 52"/>
                                <a:gd name="T34" fmla="*/ 2 w 52"/>
                                <a:gd name="T35" fmla="*/ 16 h 52"/>
                                <a:gd name="T36" fmla="*/ 8 w 52"/>
                                <a:gd name="T37" fmla="*/ 8 h 52"/>
                                <a:gd name="T38" fmla="*/ 16 w 52"/>
                                <a:gd name="T39" fmla="*/ 4 h 52"/>
                                <a:gd name="T40" fmla="*/ 26 w 52"/>
                                <a:gd name="T41" fmla="*/ 0 h 52"/>
                                <a:gd name="T42" fmla="*/ 26 w 52"/>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52">
                                  <a:moveTo>
                                    <a:pt x="26" y="0"/>
                                  </a:moveTo>
                                  <a:lnTo>
                                    <a:pt x="26" y="0"/>
                                  </a:lnTo>
                                  <a:lnTo>
                                    <a:pt x="36" y="4"/>
                                  </a:lnTo>
                                  <a:lnTo>
                                    <a:pt x="44" y="8"/>
                                  </a:lnTo>
                                  <a:lnTo>
                                    <a:pt x="50" y="16"/>
                                  </a:lnTo>
                                  <a:lnTo>
                                    <a:pt x="52" y="26"/>
                                  </a:lnTo>
                                  <a:lnTo>
                                    <a:pt x="52" y="26"/>
                                  </a:lnTo>
                                  <a:lnTo>
                                    <a:pt x="50" y="36"/>
                                  </a:lnTo>
                                  <a:lnTo>
                                    <a:pt x="44" y="44"/>
                                  </a:lnTo>
                                  <a:lnTo>
                                    <a:pt x="36" y="50"/>
                                  </a:lnTo>
                                  <a:lnTo>
                                    <a:pt x="26" y="52"/>
                                  </a:lnTo>
                                  <a:lnTo>
                                    <a:pt x="26" y="52"/>
                                  </a:lnTo>
                                  <a:lnTo>
                                    <a:pt x="16" y="50"/>
                                  </a:lnTo>
                                  <a:lnTo>
                                    <a:pt x="8" y="44"/>
                                  </a:lnTo>
                                  <a:lnTo>
                                    <a:pt x="2" y="36"/>
                                  </a:lnTo>
                                  <a:lnTo>
                                    <a:pt x="0" y="26"/>
                                  </a:lnTo>
                                  <a:lnTo>
                                    <a:pt x="0" y="26"/>
                                  </a:lnTo>
                                  <a:lnTo>
                                    <a:pt x="2" y="16"/>
                                  </a:lnTo>
                                  <a:lnTo>
                                    <a:pt x="8" y="8"/>
                                  </a:lnTo>
                                  <a:lnTo>
                                    <a:pt x="16" y="4"/>
                                  </a:lnTo>
                                  <a:lnTo>
                                    <a:pt x="26" y="0"/>
                                  </a:lnTo>
                                  <a:lnTo>
                                    <a:pt x="26"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9" name="Freeform 73"/>
                          <p:cNvSpPr/>
                          <p:nvPr/>
                        </p:nvSpPr>
                        <p:spPr bwMode="auto">
                          <a:xfrm>
                            <a:off x="6343323" y="4501258"/>
                            <a:ext cx="63326" cy="62015"/>
                          </a:xfrm>
                          <a:custGeom>
                            <a:avLst/>
                            <a:gdLst>
                              <a:gd name="T0" fmla="*/ 20 w 40"/>
                              <a:gd name="T1" fmla="*/ 0 h 40"/>
                              <a:gd name="T2" fmla="*/ 20 w 40"/>
                              <a:gd name="T3" fmla="*/ 0 h 40"/>
                              <a:gd name="T4" fmla="*/ 28 w 40"/>
                              <a:gd name="T5" fmla="*/ 0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1" name="Freeform 53"/>
                        <p:cNvSpPr/>
                        <p:nvPr/>
                      </p:nvSpPr>
                      <p:spPr bwMode="auto">
                        <a:xfrm>
                          <a:off x="8606651" y="4105207"/>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grpSp>
          </p:grpSp>
        </p:grpSp>
      </p:grpSp>
      <p:sp>
        <p:nvSpPr>
          <p:cNvPr id="104" name="Lorem Ipsum"/>
          <p:cNvSpPr/>
          <p:nvPr/>
        </p:nvSpPr>
        <p:spPr bwMode="auto">
          <a:xfrm>
            <a:off x="6140022" y="3039059"/>
            <a:ext cx="5718628" cy="243531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399" rIns="72000" bIns="32399" rtlCol="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Lorem ipsum dolor sit amet, consectetur adipisicing elit, sed do eiusmod tempor incididunt ut labore et dolore magna aliqua.</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Ut enim ad minim veniam, quis nostrud exercitation ullamco laboris nisi ut aliquip ex ea commodo consequat. Duis aute irure dolor in reprehenderit in voluptate velit esse cillum dolore eu fugiat nulla pariatur. </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Excepteur sint occaecat cupidatat non proident, sunt in culpa qui officia deserunt mollit anim id est laborum.</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230620" y="986790"/>
            <a:ext cx="5628005" cy="54400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小结</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four</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4" name="文本框 13"/>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4</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5" name="组合 14"/>
          <p:cNvGrpSpPr/>
          <p:nvPr/>
        </p:nvGrpSpPr>
        <p:grpSpPr>
          <a:xfrm>
            <a:off x="308349" y="317312"/>
            <a:ext cx="669551" cy="669551"/>
            <a:chOff x="8893394" y="2492470"/>
            <a:chExt cx="669551" cy="669551"/>
          </a:xfrm>
        </p:grpSpPr>
        <p:sp>
          <p:nvSpPr>
            <p:cNvPr id="16" name="椭圆 15"/>
            <p:cNvSpPr/>
            <p:nvPr/>
          </p:nvSpPr>
          <p:spPr>
            <a:xfrm>
              <a:off x="889339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8"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49" name="Freeform 6"/>
          <p:cNvSpPr>
            <a:spLocks noEditPoints="1"/>
          </p:cNvSpPr>
          <p:nvPr/>
        </p:nvSpPr>
        <p:spPr bwMode="auto">
          <a:xfrm>
            <a:off x="914400" y="4613326"/>
            <a:ext cx="1795463" cy="1876425"/>
          </a:xfrm>
          <a:custGeom>
            <a:avLst/>
            <a:gdLst>
              <a:gd name="T0" fmla="*/ 104 w 848"/>
              <a:gd name="T1" fmla="*/ 507 h 885"/>
              <a:gd name="T2" fmla="*/ 124 w 848"/>
              <a:gd name="T3" fmla="*/ 525 h 885"/>
              <a:gd name="T4" fmla="*/ 298 w 848"/>
              <a:gd name="T5" fmla="*/ 433 h 885"/>
              <a:gd name="T6" fmla="*/ 283 w 848"/>
              <a:gd name="T7" fmla="*/ 382 h 885"/>
              <a:gd name="T8" fmla="*/ 283 w 848"/>
              <a:gd name="T9" fmla="*/ 335 h 885"/>
              <a:gd name="T10" fmla="*/ 295 w 848"/>
              <a:gd name="T11" fmla="*/ 279 h 885"/>
              <a:gd name="T12" fmla="*/ 356 w 848"/>
              <a:gd name="T13" fmla="*/ 208 h 885"/>
              <a:gd name="T14" fmla="*/ 425 w 848"/>
              <a:gd name="T15" fmla="*/ 200 h 885"/>
              <a:gd name="T16" fmla="*/ 306 w 848"/>
              <a:gd name="T17" fmla="*/ 377 h 885"/>
              <a:gd name="T18" fmla="*/ 371 w 848"/>
              <a:gd name="T19" fmla="*/ 451 h 885"/>
              <a:gd name="T20" fmla="*/ 374 w 848"/>
              <a:gd name="T21" fmla="*/ 512 h 885"/>
              <a:gd name="T22" fmla="*/ 360 w 848"/>
              <a:gd name="T23" fmla="*/ 592 h 885"/>
              <a:gd name="T24" fmla="*/ 232 w 848"/>
              <a:gd name="T25" fmla="*/ 681 h 885"/>
              <a:gd name="T26" fmla="*/ 140 w 848"/>
              <a:gd name="T27" fmla="*/ 717 h 885"/>
              <a:gd name="T28" fmla="*/ 109 w 848"/>
              <a:gd name="T29" fmla="*/ 775 h 885"/>
              <a:gd name="T30" fmla="*/ 168 w 848"/>
              <a:gd name="T31" fmla="*/ 873 h 885"/>
              <a:gd name="T32" fmla="*/ 167 w 848"/>
              <a:gd name="T33" fmla="*/ 815 h 885"/>
              <a:gd name="T34" fmla="*/ 177 w 848"/>
              <a:gd name="T35" fmla="*/ 787 h 885"/>
              <a:gd name="T36" fmla="*/ 231 w 848"/>
              <a:gd name="T37" fmla="*/ 799 h 885"/>
              <a:gd name="T38" fmla="*/ 316 w 848"/>
              <a:gd name="T39" fmla="*/ 719 h 885"/>
              <a:gd name="T40" fmla="*/ 470 w 848"/>
              <a:gd name="T41" fmla="*/ 589 h 885"/>
              <a:gd name="T42" fmla="*/ 587 w 848"/>
              <a:gd name="T43" fmla="*/ 533 h 885"/>
              <a:gd name="T44" fmla="*/ 655 w 848"/>
              <a:gd name="T45" fmla="*/ 608 h 885"/>
              <a:gd name="T46" fmla="*/ 673 w 848"/>
              <a:gd name="T47" fmla="*/ 695 h 885"/>
              <a:gd name="T48" fmla="*/ 690 w 848"/>
              <a:gd name="T49" fmla="*/ 759 h 885"/>
              <a:gd name="T50" fmla="*/ 683 w 848"/>
              <a:gd name="T51" fmla="*/ 813 h 885"/>
              <a:gd name="T52" fmla="*/ 749 w 848"/>
              <a:gd name="T53" fmla="*/ 833 h 885"/>
              <a:gd name="T54" fmla="*/ 806 w 848"/>
              <a:gd name="T55" fmla="*/ 796 h 885"/>
              <a:gd name="T56" fmla="*/ 754 w 848"/>
              <a:gd name="T57" fmla="*/ 769 h 885"/>
              <a:gd name="T58" fmla="*/ 736 w 848"/>
              <a:gd name="T59" fmla="*/ 749 h 885"/>
              <a:gd name="T60" fmla="*/ 724 w 848"/>
              <a:gd name="T61" fmla="*/ 707 h 885"/>
              <a:gd name="T62" fmla="*/ 721 w 848"/>
              <a:gd name="T63" fmla="*/ 605 h 885"/>
              <a:gd name="T64" fmla="*/ 716 w 848"/>
              <a:gd name="T65" fmla="*/ 516 h 885"/>
              <a:gd name="T66" fmla="*/ 628 w 848"/>
              <a:gd name="T67" fmla="*/ 453 h 885"/>
              <a:gd name="T68" fmla="*/ 630 w 848"/>
              <a:gd name="T69" fmla="*/ 384 h 885"/>
              <a:gd name="T70" fmla="*/ 716 w 848"/>
              <a:gd name="T71" fmla="*/ 372 h 885"/>
              <a:gd name="T72" fmla="*/ 805 w 848"/>
              <a:gd name="T73" fmla="*/ 341 h 885"/>
              <a:gd name="T74" fmla="*/ 810 w 848"/>
              <a:gd name="T75" fmla="*/ 322 h 885"/>
              <a:gd name="T76" fmla="*/ 791 w 848"/>
              <a:gd name="T77" fmla="*/ 316 h 885"/>
              <a:gd name="T78" fmla="*/ 773 w 848"/>
              <a:gd name="T79" fmla="*/ 315 h 885"/>
              <a:gd name="T80" fmla="*/ 766 w 848"/>
              <a:gd name="T81" fmla="*/ 303 h 885"/>
              <a:gd name="T82" fmla="*/ 737 w 848"/>
              <a:gd name="T83" fmla="*/ 284 h 885"/>
              <a:gd name="T84" fmla="*/ 688 w 848"/>
              <a:gd name="T85" fmla="*/ 333 h 885"/>
              <a:gd name="T86" fmla="*/ 618 w 848"/>
              <a:gd name="T87" fmla="*/ 326 h 885"/>
              <a:gd name="T88" fmla="*/ 618 w 848"/>
              <a:gd name="T89" fmla="*/ 221 h 885"/>
              <a:gd name="T90" fmla="*/ 614 w 848"/>
              <a:gd name="T91" fmla="*/ 151 h 885"/>
              <a:gd name="T92" fmla="*/ 655 w 848"/>
              <a:gd name="T93" fmla="*/ 126 h 885"/>
              <a:gd name="T94" fmla="*/ 673 w 848"/>
              <a:gd name="T95" fmla="*/ 76 h 885"/>
              <a:gd name="T96" fmla="*/ 677 w 848"/>
              <a:gd name="T97" fmla="*/ 36 h 885"/>
              <a:gd name="T98" fmla="*/ 594 w 848"/>
              <a:gd name="T99" fmla="*/ 5 h 885"/>
              <a:gd name="T100" fmla="*/ 556 w 848"/>
              <a:gd name="T101" fmla="*/ 57 h 885"/>
              <a:gd name="T102" fmla="*/ 560 w 848"/>
              <a:gd name="T103" fmla="*/ 91 h 885"/>
              <a:gd name="T104" fmla="*/ 478 w 848"/>
              <a:gd name="T105" fmla="*/ 89 h 885"/>
              <a:gd name="T106" fmla="*/ 418 w 848"/>
              <a:gd name="T107" fmla="*/ 102 h 885"/>
              <a:gd name="T108" fmla="*/ 277 w 848"/>
              <a:gd name="T109" fmla="*/ 193 h 885"/>
              <a:gd name="T110" fmla="*/ 255 w 848"/>
              <a:gd name="T111" fmla="*/ 257 h 885"/>
              <a:gd name="T112" fmla="*/ 209 w 848"/>
              <a:gd name="T113" fmla="*/ 237 h 885"/>
              <a:gd name="T114" fmla="*/ 174 w 848"/>
              <a:gd name="T115" fmla="*/ 194 h 885"/>
              <a:gd name="T116" fmla="*/ 232 w 848"/>
              <a:gd name="T117" fmla="*/ 286 h 885"/>
              <a:gd name="T118" fmla="*/ 249 w 848"/>
              <a:gd name="T119" fmla="*/ 300 h 885"/>
              <a:gd name="T120" fmla="*/ 264 w 848"/>
              <a:gd name="T121" fmla="*/ 326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8" h="885">
                <a:moveTo>
                  <a:pt x="3" y="302"/>
                </a:moveTo>
                <a:cubicBezTo>
                  <a:pt x="4" y="303"/>
                  <a:pt x="5" y="305"/>
                  <a:pt x="6" y="306"/>
                </a:cubicBezTo>
                <a:cubicBezTo>
                  <a:pt x="7" y="307"/>
                  <a:pt x="8" y="309"/>
                  <a:pt x="8" y="309"/>
                </a:cubicBezTo>
                <a:cubicBezTo>
                  <a:pt x="8" y="309"/>
                  <a:pt x="7" y="309"/>
                  <a:pt x="6" y="311"/>
                </a:cubicBezTo>
                <a:cubicBezTo>
                  <a:pt x="5" y="312"/>
                  <a:pt x="6" y="315"/>
                  <a:pt x="8" y="316"/>
                </a:cubicBezTo>
                <a:cubicBezTo>
                  <a:pt x="10" y="318"/>
                  <a:pt x="12" y="318"/>
                  <a:pt x="12" y="318"/>
                </a:cubicBezTo>
                <a:cubicBezTo>
                  <a:pt x="12" y="318"/>
                  <a:pt x="38" y="371"/>
                  <a:pt x="44" y="382"/>
                </a:cubicBezTo>
                <a:cubicBezTo>
                  <a:pt x="49" y="393"/>
                  <a:pt x="62" y="420"/>
                  <a:pt x="69" y="433"/>
                </a:cubicBezTo>
                <a:cubicBezTo>
                  <a:pt x="76" y="447"/>
                  <a:pt x="84" y="464"/>
                  <a:pt x="89" y="473"/>
                </a:cubicBezTo>
                <a:cubicBezTo>
                  <a:pt x="93" y="482"/>
                  <a:pt x="98" y="492"/>
                  <a:pt x="101" y="498"/>
                </a:cubicBezTo>
                <a:cubicBezTo>
                  <a:pt x="103" y="503"/>
                  <a:pt x="105" y="506"/>
                  <a:pt x="105" y="506"/>
                </a:cubicBezTo>
                <a:cubicBezTo>
                  <a:pt x="105" y="506"/>
                  <a:pt x="105" y="506"/>
                  <a:pt x="104" y="507"/>
                </a:cubicBezTo>
                <a:cubicBezTo>
                  <a:pt x="104" y="507"/>
                  <a:pt x="104" y="507"/>
                  <a:pt x="104" y="509"/>
                </a:cubicBezTo>
                <a:cubicBezTo>
                  <a:pt x="104" y="511"/>
                  <a:pt x="104" y="512"/>
                  <a:pt x="106" y="514"/>
                </a:cubicBezTo>
                <a:cubicBezTo>
                  <a:pt x="108" y="515"/>
                  <a:pt x="108" y="515"/>
                  <a:pt x="109" y="515"/>
                </a:cubicBezTo>
                <a:cubicBezTo>
                  <a:pt x="110" y="514"/>
                  <a:pt x="110" y="515"/>
                  <a:pt x="110" y="516"/>
                </a:cubicBezTo>
                <a:cubicBezTo>
                  <a:pt x="110" y="516"/>
                  <a:pt x="110" y="518"/>
                  <a:pt x="111" y="519"/>
                </a:cubicBezTo>
                <a:cubicBezTo>
                  <a:pt x="111" y="520"/>
                  <a:pt x="111" y="521"/>
                  <a:pt x="112" y="523"/>
                </a:cubicBezTo>
                <a:cubicBezTo>
                  <a:pt x="112" y="525"/>
                  <a:pt x="113" y="525"/>
                  <a:pt x="113" y="526"/>
                </a:cubicBezTo>
                <a:cubicBezTo>
                  <a:pt x="114" y="526"/>
                  <a:pt x="115" y="526"/>
                  <a:pt x="116" y="526"/>
                </a:cubicBezTo>
                <a:cubicBezTo>
                  <a:pt x="116" y="526"/>
                  <a:pt x="117" y="526"/>
                  <a:pt x="118" y="526"/>
                </a:cubicBezTo>
                <a:cubicBezTo>
                  <a:pt x="120" y="525"/>
                  <a:pt x="121" y="525"/>
                  <a:pt x="121" y="525"/>
                </a:cubicBezTo>
                <a:cubicBezTo>
                  <a:pt x="121" y="525"/>
                  <a:pt x="121" y="525"/>
                  <a:pt x="122" y="525"/>
                </a:cubicBezTo>
                <a:cubicBezTo>
                  <a:pt x="122" y="525"/>
                  <a:pt x="124" y="525"/>
                  <a:pt x="124" y="525"/>
                </a:cubicBezTo>
                <a:cubicBezTo>
                  <a:pt x="124" y="525"/>
                  <a:pt x="124" y="526"/>
                  <a:pt x="125" y="527"/>
                </a:cubicBezTo>
                <a:cubicBezTo>
                  <a:pt x="126" y="528"/>
                  <a:pt x="128" y="528"/>
                  <a:pt x="128" y="528"/>
                </a:cubicBezTo>
                <a:cubicBezTo>
                  <a:pt x="128" y="528"/>
                  <a:pt x="129" y="529"/>
                  <a:pt x="130" y="529"/>
                </a:cubicBezTo>
                <a:cubicBezTo>
                  <a:pt x="132" y="528"/>
                  <a:pt x="132" y="528"/>
                  <a:pt x="133" y="527"/>
                </a:cubicBezTo>
                <a:cubicBezTo>
                  <a:pt x="134" y="526"/>
                  <a:pt x="135" y="525"/>
                  <a:pt x="137" y="524"/>
                </a:cubicBezTo>
                <a:cubicBezTo>
                  <a:pt x="138" y="524"/>
                  <a:pt x="138" y="523"/>
                  <a:pt x="138" y="523"/>
                </a:cubicBezTo>
                <a:cubicBezTo>
                  <a:pt x="138" y="523"/>
                  <a:pt x="159" y="511"/>
                  <a:pt x="168" y="506"/>
                </a:cubicBezTo>
                <a:cubicBezTo>
                  <a:pt x="176" y="502"/>
                  <a:pt x="204" y="485"/>
                  <a:pt x="218" y="478"/>
                </a:cubicBezTo>
                <a:cubicBezTo>
                  <a:pt x="231" y="470"/>
                  <a:pt x="248" y="461"/>
                  <a:pt x="258" y="455"/>
                </a:cubicBezTo>
                <a:cubicBezTo>
                  <a:pt x="269" y="449"/>
                  <a:pt x="289" y="437"/>
                  <a:pt x="292" y="436"/>
                </a:cubicBezTo>
                <a:cubicBezTo>
                  <a:pt x="294" y="435"/>
                  <a:pt x="295" y="434"/>
                  <a:pt x="296" y="434"/>
                </a:cubicBezTo>
                <a:cubicBezTo>
                  <a:pt x="297" y="434"/>
                  <a:pt x="297" y="434"/>
                  <a:pt x="298" y="433"/>
                </a:cubicBezTo>
                <a:cubicBezTo>
                  <a:pt x="300" y="432"/>
                  <a:pt x="301" y="433"/>
                  <a:pt x="302" y="432"/>
                </a:cubicBezTo>
                <a:cubicBezTo>
                  <a:pt x="303" y="432"/>
                  <a:pt x="305" y="431"/>
                  <a:pt x="305" y="429"/>
                </a:cubicBezTo>
                <a:cubicBezTo>
                  <a:pt x="306" y="427"/>
                  <a:pt x="304" y="426"/>
                  <a:pt x="303" y="424"/>
                </a:cubicBezTo>
                <a:cubicBezTo>
                  <a:pt x="302" y="423"/>
                  <a:pt x="302" y="421"/>
                  <a:pt x="301" y="421"/>
                </a:cubicBezTo>
                <a:cubicBezTo>
                  <a:pt x="301" y="420"/>
                  <a:pt x="301" y="420"/>
                  <a:pt x="300" y="418"/>
                </a:cubicBezTo>
                <a:cubicBezTo>
                  <a:pt x="298" y="416"/>
                  <a:pt x="295" y="409"/>
                  <a:pt x="293" y="404"/>
                </a:cubicBezTo>
                <a:cubicBezTo>
                  <a:pt x="290" y="400"/>
                  <a:pt x="288" y="396"/>
                  <a:pt x="288" y="396"/>
                </a:cubicBezTo>
                <a:cubicBezTo>
                  <a:pt x="288" y="396"/>
                  <a:pt x="288" y="395"/>
                  <a:pt x="289" y="394"/>
                </a:cubicBezTo>
                <a:cubicBezTo>
                  <a:pt x="290" y="393"/>
                  <a:pt x="290" y="393"/>
                  <a:pt x="289" y="393"/>
                </a:cubicBezTo>
                <a:cubicBezTo>
                  <a:pt x="288" y="392"/>
                  <a:pt x="288" y="392"/>
                  <a:pt x="288" y="391"/>
                </a:cubicBezTo>
                <a:cubicBezTo>
                  <a:pt x="288" y="391"/>
                  <a:pt x="287" y="387"/>
                  <a:pt x="285" y="385"/>
                </a:cubicBezTo>
                <a:cubicBezTo>
                  <a:pt x="284" y="383"/>
                  <a:pt x="284" y="383"/>
                  <a:pt x="283" y="382"/>
                </a:cubicBezTo>
                <a:cubicBezTo>
                  <a:pt x="282" y="382"/>
                  <a:pt x="281" y="382"/>
                  <a:pt x="281" y="382"/>
                </a:cubicBezTo>
                <a:cubicBezTo>
                  <a:pt x="281" y="382"/>
                  <a:pt x="264" y="348"/>
                  <a:pt x="262" y="345"/>
                </a:cubicBezTo>
                <a:cubicBezTo>
                  <a:pt x="261" y="342"/>
                  <a:pt x="259" y="339"/>
                  <a:pt x="259" y="339"/>
                </a:cubicBezTo>
                <a:cubicBezTo>
                  <a:pt x="259" y="339"/>
                  <a:pt x="260" y="338"/>
                  <a:pt x="261" y="337"/>
                </a:cubicBezTo>
                <a:cubicBezTo>
                  <a:pt x="262" y="337"/>
                  <a:pt x="262" y="336"/>
                  <a:pt x="262" y="336"/>
                </a:cubicBezTo>
                <a:cubicBezTo>
                  <a:pt x="262" y="336"/>
                  <a:pt x="262" y="336"/>
                  <a:pt x="263" y="335"/>
                </a:cubicBezTo>
                <a:cubicBezTo>
                  <a:pt x="264" y="335"/>
                  <a:pt x="264" y="335"/>
                  <a:pt x="266" y="335"/>
                </a:cubicBezTo>
                <a:cubicBezTo>
                  <a:pt x="267" y="336"/>
                  <a:pt x="267" y="335"/>
                  <a:pt x="272" y="333"/>
                </a:cubicBezTo>
                <a:cubicBezTo>
                  <a:pt x="276" y="331"/>
                  <a:pt x="277" y="330"/>
                  <a:pt x="277" y="330"/>
                </a:cubicBezTo>
                <a:cubicBezTo>
                  <a:pt x="277" y="330"/>
                  <a:pt x="278" y="330"/>
                  <a:pt x="278" y="330"/>
                </a:cubicBezTo>
                <a:cubicBezTo>
                  <a:pt x="279" y="330"/>
                  <a:pt x="279" y="331"/>
                  <a:pt x="280" y="333"/>
                </a:cubicBezTo>
                <a:cubicBezTo>
                  <a:pt x="281" y="334"/>
                  <a:pt x="282" y="334"/>
                  <a:pt x="283" y="335"/>
                </a:cubicBezTo>
                <a:cubicBezTo>
                  <a:pt x="284" y="335"/>
                  <a:pt x="284" y="334"/>
                  <a:pt x="285" y="332"/>
                </a:cubicBezTo>
                <a:cubicBezTo>
                  <a:pt x="285" y="329"/>
                  <a:pt x="286" y="326"/>
                  <a:pt x="286" y="326"/>
                </a:cubicBezTo>
                <a:cubicBezTo>
                  <a:pt x="286" y="326"/>
                  <a:pt x="286" y="326"/>
                  <a:pt x="287" y="325"/>
                </a:cubicBezTo>
                <a:cubicBezTo>
                  <a:pt x="288" y="323"/>
                  <a:pt x="289" y="322"/>
                  <a:pt x="290" y="320"/>
                </a:cubicBezTo>
                <a:cubicBezTo>
                  <a:pt x="292" y="319"/>
                  <a:pt x="292" y="317"/>
                  <a:pt x="293" y="314"/>
                </a:cubicBezTo>
                <a:cubicBezTo>
                  <a:pt x="293" y="312"/>
                  <a:pt x="293" y="310"/>
                  <a:pt x="294" y="308"/>
                </a:cubicBezTo>
                <a:cubicBezTo>
                  <a:pt x="295" y="305"/>
                  <a:pt x="296" y="304"/>
                  <a:pt x="297" y="302"/>
                </a:cubicBezTo>
                <a:cubicBezTo>
                  <a:pt x="298" y="300"/>
                  <a:pt x="298" y="298"/>
                  <a:pt x="298" y="296"/>
                </a:cubicBezTo>
                <a:cubicBezTo>
                  <a:pt x="297" y="294"/>
                  <a:pt x="297" y="291"/>
                  <a:pt x="297" y="290"/>
                </a:cubicBezTo>
                <a:cubicBezTo>
                  <a:pt x="296" y="289"/>
                  <a:pt x="296" y="286"/>
                  <a:pt x="296" y="285"/>
                </a:cubicBezTo>
                <a:cubicBezTo>
                  <a:pt x="296" y="284"/>
                  <a:pt x="296" y="283"/>
                  <a:pt x="296" y="282"/>
                </a:cubicBezTo>
                <a:cubicBezTo>
                  <a:pt x="295" y="281"/>
                  <a:pt x="295" y="279"/>
                  <a:pt x="295" y="279"/>
                </a:cubicBezTo>
                <a:cubicBezTo>
                  <a:pt x="295" y="279"/>
                  <a:pt x="295" y="279"/>
                  <a:pt x="297" y="279"/>
                </a:cubicBezTo>
                <a:cubicBezTo>
                  <a:pt x="298" y="279"/>
                  <a:pt x="298" y="279"/>
                  <a:pt x="299" y="277"/>
                </a:cubicBezTo>
                <a:cubicBezTo>
                  <a:pt x="301" y="275"/>
                  <a:pt x="301" y="273"/>
                  <a:pt x="305" y="268"/>
                </a:cubicBezTo>
                <a:cubicBezTo>
                  <a:pt x="309" y="264"/>
                  <a:pt x="310" y="263"/>
                  <a:pt x="313" y="258"/>
                </a:cubicBezTo>
                <a:cubicBezTo>
                  <a:pt x="317" y="253"/>
                  <a:pt x="319" y="250"/>
                  <a:pt x="321" y="247"/>
                </a:cubicBezTo>
                <a:cubicBezTo>
                  <a:pt x="324" y="244"/>
                  <a:pt x="327" y="241"/>
                  <a:pt x="330" y="238"/>
                </a:cubicBezTo>
                <a:cubicBezTo>
                  <a:pt x="333" y="234"/>
                  <a:pt x="333" y="233"/>
                  <a:pt x="335" y="232"/>
                </a:cubicBezTo>
                <a:cubicBezTo>
                  <a:pt x="336" y="230"/>
                  <a:pt x="337" y="228"/>
                  <a:pt x="338" y="226"/>
                </a:cubicBezTo>
                <a:cubicBezTo>
                  <a:pt x="338" y="225"/>
                  <a:pt x="339" y="224"/>
                  <a:pt x="341" y="221"/>
                </a:cubicBezTo>
                <a:cubicBezTo>
                  <a:pt x="343" y="218"/>
                  <a:pt x="344" y="218"/>
                  <a:pt x="346" y="216"/>
                </a:cubicBezTo>
                <a:cubicBezTo>
                  <a:pt x="348" y="215"/>
                  <a:pt x="349" y="214"/>
                  <a:pt x="351" y="212"/>
                </a:cubicBezTo>
                <a:cubicBezTo>
                  <a:pt x="352" y="211"/>
                  <a:pt x="354" y="210"/>
                  <a:pt x="356" y="208"/>
                </a:cubicBezTo>
                <a:cubicBezTo>
                  <a:pt x="359" y="206"/>
                  <a:pt x="360" y="205"/>
                  <a:pt x="361" y="203"/>
                </a:cubicBezTo>
                <a:cubicBezTo>
                  <a:pt x="363" y="200"/>
                  <a:pt x="365" y="198"/>
                  <a:pt x="365" y="198"/>
                </a:cubicBezTo>
                <a:cubicBezTo>
                  <a:pt x="365" y="198"/>
                  <a:pt x="366" y="197"/>
                  <a:pt x="367" y="196"/>
                </a:cubicBezTo>
                <a:cubicBezTo>
                  <a:pt x="369" y="195"/>
                  <a:pt x="371" y="195"/>
                  <a:pt x="378" y="193"/>
                </a:cubicBezTo>
                <a:cubicBezTo>
                  <a:pt x="381" y="192"/>
                  <a:pt x="383" y="191"/>
                  <a:pt x="384" y="191"/>
                </a:cubicBezTo>
                <a:cubicBezTo>
                  <a:pt x="386" y="190"/>
                  <a:pt x="388" y="189"/>
                  <a:pt x="390" y="189"/>
                </a:cubicBezTo>
                <a:cubicBezTo>
                  <a:pt x="395" y="188"/>
                  <a:pt x="400" y="187"/>
                  <a:pt x="407" y="186"/>
                </a:cubicBezTo>
                <a:cubicBezTo>
                  <a:pt x="415" y="185"/>
                  <a:pt x="420" y="184"/>
                  <a:pt x="424" y="183"/>
                </a:cubicBezTo>
                <a:cubicBezTo>
                  <a:pt x="429" y="183"/>
                  <a:pt x="430" y="183"/>
                  <a:pt x="430" y="183"/>
                </a:cubicBezTo>
                <a:cubicBezTo>
                  <a:pt x="430" y="183"/>
                  <a:pt x="430" y="183"/>
                  <a:pt x="429" y="185"/>
                </a:cubicBezTo>
                <a:cubicBezTo>
                  <a:pt x="429" y="188"/>
                  <a:pt x="428" y="189"/>
                  <a:pt x="428" y="192"/>
                </a:cubicBezTo>
                <a:cubicBezTo>
                  <a:pt x="427" y="194"/>
                  <a:pt x="426" y="197"/>
                  <a:pt x="425" y="200"/>
                </a:cubicBezTo>
                <a:cubicBezTo>
                  <a:pt x="424" y="204"/>
                  <a:pt x="422" y="207"/>
                  <a:pt x="417" y="212"/>
                </a:cubicBezTo>
                <a:cubicBezTo>
                  <a:pt x="413" y="217"/>
                  <a:pt x="410" y="222"/>
                  <a:pt x="405" y="227"/>
                </a:cubicBezTo>
                <a:cubicBezTo>
                  <a:pt x="401" y="232"/>
                  <a:pt x="397" y="237"/>
                  <a:pt x="396" y="238"/>
                </a:cubicBezTo>
                <a:cubicBezTo>
                  <a:pt x="395" y="239"/>
                  <a:pt x="393" y="240"/>
                  <a:pt x="390" y="241"/>
                </a:cubicBezTo>
                <a:cubicBezTo>
                  <a:pt x="387" y="243"/>
                  <a:pt x="384" y="244"/>
                  <a:pt x="382" y="246"/>
                </a:cubicBezTo>
                <a:cubicBezTo>
                  <a:pt x="379" y="248"/>
                  <a:pt x="378" y="250"/>
                  <a:pt x="373" y="258"/>
                </a:cubicBezTo>
                <a:cubicBezTo>
                  <a:pt x="368" y="267"/>
                  <a:pt x="359" y="281"/>
                  <a:pt x="353" y="291"/>
                </a:cubicBezTo>
                <a:cubicBezTo>
                  <a:pt x="347" y="301"/>
                  <a:pt x="340" y="310"/>
                  <a:pt x="335" y="318"/>
                </a:cubicBezTo>
                <a:cubicBezTo>
                  <a:pt x="329" y="327"/>
                  <a:pt x="324" y="336"/>
                  <a:pt x="320" y="342"/>
                </a:cubicBezTo>
                <a:cubicBezTo>
                  <a:pt x="316" y="348"/>
                  <a:pt x="311" y="357"/>
                  <a:pt x="308" y="361"/>
                </a:cubicBezTo>
                <a:cubicBezTo>
                  <a:pt x="306" y="365"/>
                  <a:pt x="304" y="369"/>
                  <a:pt x="303" y="371"/>
                </a:cubicBezTo>
                <a:cubicBezTo>
                  <a:pt x="302" y="373"/>
                  <a:pt x="303" y="374"/>
                  <a:pt x="306" y="377"/>
                </a:cubicBezTo>
                <a:cubicBezTo>
                  <a:pt x="309" y="379"/>
                  <a:pt x="312" y="382"/>
                  <a:pt x="313" y="383"/>
                </a:cubicBezTo>
                <a:cubicBezTo>
                  <a:pt x="314" y="384"/>
                  <a:pt x="314" y="385"/>
                  <a:pt x="313" y="386"/>
                </a:cubicBezTo>
                <a:cubicBezTo>
                  <a:pt x="313" y="387"/>
                  <a:pt x="312" y="387"/>
                  <a:pt x="311" y="390"/>
                </a:cubicBezTo>
                <a:cubicBezTo>
                  <a:pt x="311" y="392"/>
                  <a:pt x="314" y="395"/>
                  <a:pt x="317" y="398"/>
                </a:cubicBezTo>
                <a:cubicBezTo>
                  <a:pt x="319" y="401"/>
                  <a:pt x="320" y="404"/>
                  <a:pt x="321" y="406"/>
                </a:cubicBezTo>
                <a:cubicBezTo>
                  <a:pt x="322" y="407"/>
                  <a:pt x="321" y="407"/>
                  <a:pt x="321" y="411"/>
                </a:cubicBezTo>
                <a:cubicBezTo>
                  <a:pt x="321" y="415"/>
                  <a:pt x="323" y="416"/>
                  <a:pt x="326" y="420"/>
                </a:cubicBezTo>
                <a:cubicBezTo>
                  <a:pt x="329" y="423"/>
                  <a:pt x="332" y="426"/>
                  <a:pt x="334" y="430"/>
                </a:cubicBezTo>
                <a:cubicBezTo>
                  <a:pt x="337" y="433"/>
                  <a:pt x="340" y="438"/>
                  <a:pt x="344" y="441"/>
                </a:cubicBezTo>
                <a:cubicBezTo>
                  <a:pt x="347" y="445"/>
                  <a:pt x="349" y="446"/>
                  <a:pt x="351" y="448"/>
                </a:cubicBezTo>
                <a:cubicBezTo>
                  <a:pt x="354" y="450"/>
                  <a:pt x="358" y="451"/>
                  <a:pt x="362" y="451"/>
                </a:cubicBezTo>
                <a:cubicBezTo>
                  <a:pt x="367" y="452"/>
                  <a:pt x="369" y="451"/>
                  <a:pt x="371" y="451"/>
                </a:cubicBezTo>
                <a:cubicBezTo>
                  <a:pt x="372" y="451"/>
                  <a:pt x="373" y="451"/>
                  <a:pt x="373" y="451"/>
                </a:cubicBezTo>
                <a:cubicBezTo>
                  <a:pt x="373" y="451"/>
                  <a:pt x="373" y="452"/>
                  <a:pt x="373" y="455"/>
                </a:cubicBezTo>
                <a:cubicBezTo>
                  <a:pt x="373" y="458"/>
                  <a:pt x="375" y="461"/>
                  <a:pt x="376" y="462"/>
                </a:cubicBezTo>
                <a:cubicBezTo>
                  <a:pt x="377" y="463"/>
                  <a:pt x="377" y="463"/>
                  <a:pt x="377" y="464"/>
                </a:cubicBezTo>
                <a:cubicBezTo>
                  <a:pt x="376" y="465"/>
                  <a:pt x="376" y="467"/>
                  <a:pt x="377" y="470"/>
                </a:cubicBezTo>
                <a:cubicBezTo>
                  <a:pt x="377" y="473"/>
                  <a:pt x="379" y="473"/>
                  <a:pt x="380" y="474"/>
                </a:cubicBezTo>
                <a:cubicBezTo>
                  <a:pt x="381" y="475"/>
                  <a:pt x="381" y="477"/>
                  <a:pt x="381" y="479"/>
                </a:cubicBezTo>
                <a:cubicBezTo>
                  <a:pt x="380" y="480"/>
                  <a:pt x="379" y="479"/>
                  <a:pt x="377" y="482"/>
                </a:cubicBezTo>
                <a:cubicBezTo>
                  <a:pt x="375" y="485"/>
                  <a:pt x="376" y="489"/>
                  <a:pt x="376" y="492"/>
                </a:cubicBezTo>
                <a:cubicBezTo>
                  <a:pt x="377" y="494"/>
                  <a:pt x="377" y="495"/>
                  <a:pt x="376" y="497"/>
                </a:cubicBezTo>
                <a:cubicBezTo>
                  <a:pt x="376" y="497"/>
                  <a:pt x="376" y="498"/>
                  <a:pt x="376" y="499"/>
                </a:cubicBezTo>
                <a:cubicBezTo>
                  <a:pt x="375" y="502"/>
                  <a:pt x="375" y="505"/>
                  <a:pt x="374" y="512"/>
                </a:cubicBezTo>
                <a:cubicBezTo>
                  <a:pt x="374" y="518"/>
                  <a:pt x="372" y="524"/>
                  <a:pt x="372" y="529"/>
                </a:cubicBezTo>
                <a:cubicBezTo>
                  <a:pt x="371" y="534"/>
                  <a:pt x="370" y="539"/>
                  <a:pt x="370" y="545"/>
                </a:cubicBezTo>
                <a:cubicBezTo>
                  <a:pt x="370" y="549"/>
                  <a:pt x="370" y="551"/>
                  <a:pt x="369" y="553"/>
                </a:cubicBezTo>
                <a:cubicBezTo>
                  <a:pt x="369" y="555"/>
                  <a:pt x="369" y="557"/>
                  <a:pt x="369" y="559"/>
                </a:cubicBezTo>
                <a:cubicBezTo>
                  <a:pt x="369" y="563"/>
                  <a:pt x="368" y="564"/>
                  <a:pt x="368" y="567"/>
                </a:cubicBezTo>
                <a:cubicBezTo>
                  <a:pt x="368" y="571"/>
                  <a:pt x="368" y="572"/>
                  <a:pt x="368" y="573"/>
                </a:cubicBezTo>
                <a:cubicBezTo>
                  <a:pt x="368" y="574"/>
                  <a:pt x="367" y="575"/>
                  <a:pt x="367" y="576"/>
                </a:cubicBezTo>
                <a:cubicBezTo>
                  <a:pt x="366" y="578"/>
                  <a:pt x="366" y="579"/>
                  <a:pt x="365" y="580"/>
                </a:cubicBezTo>
                <a:cubicBezTo>
                  <a:pt x="364" y="581"/>
                  <a:pt x="364" y="581"/>
                  <a:pt x="363" y="583"/>
                </a:cubicBezTo>
                <a:cubicBezTo>
                  <a:pt x="362" y="586"/>
                  <a:pt x="362" y="588"/>
                  <a:pt x="362" y="589"/>
                </a:cubicBezTo>
                <a:cubicBezTo>
                  <a:pt x="362" y="590"/>
                  <a:pt x="362" y="592"/>
                  <a:pt x="362" y="592"/>
                </a:cubicBezTo>
                <a:cubicBezTo>
                  <a:pt x="362" y="592"/>
                  <a:pt x="362" y="592"/>
                  <a:pt x="360" y="592"/>
                </a:cubicBezTo>
                <a:cubicBezTo>
                  <a:pt x="358" y="592"/>
                  <a:pt x="357" y="593"/>
                  <a:pt x="355" y="593"/>
                </a:cubicBezTo>
                <a:cubicBezTo>
                  <a:pt x="349" y="595"/>
                  <a:pt x="347" y="598"/>
                  <a:pt x="346" y="601"/>
                </a:cubicBezTo>
                <a:cubicBezTo>
                  <a:pt x="345" y="603"/>
                  <a:pt x="346" y="605"/>
                  <a:pt x="346" y="605"/>
                </a:cubicBezTo>
                <a:cubicBezTo>
                  <a:pt x="346" y="605"/>
                  <a:pt x="342" y="607"/>
                  <a:pt x="338" y="609"/>
                </a:cubicBezTo>
                <a:cubicBezTo>
                  <a:pt x="333" y="611"/>
                  <a:pt x="327" y="615"/>
                  <a:pt x="321" y="619"/>
                </a:cubicBezTo>
                <a:cubicBezTo>
                  <a:pt x="316" y="622"/>
                  <a:pt x="309" y="627"/>
                  <a:pt x="308" y="628"/>
                </a:cubicBezTo>
                <a:cubicBezTo>
                  <a:pt x="306" y="629"/>
                  <a:pt x="305" y="629"/>
                  <a:pt x="302" y="630"/>
                </a:cubicBezTo>
                <a:cubicBezTo>
                  <a:pt x="300" y="631"/>
                  <a:pt x="296" y="632"/>
                  <a:pt x="293" y="634"/>
                </a:cubicBezTo>
                <a:cubicBezTo>
                  <a:pt x="289" y="635"/>
                  <a:pt x="281" y="642"/>
                  <a:pt x="274" y="647"/>
                </a:cubicBezTo>
                <a:cubicBezTo>
                  <a:pt x="268" y="652"/>
                  <a:pt x="258" y="663"/>
                  <a:pt x="253" y="667"/>
                </a:cubicBezTo>
                <a:cubicBezTo>
                  <a:pt x="248" y="672"/>
                  <a:pt x="245" y="675"/>
                  <a:pt x="241" y="677"/>
                </a:cubicBezTo>
                <a:cubicBezTo>
                  <a:pt x="237" y="679"/>
                  <a:pt x="236" y="680"/>
                  <a:pt x="232" y="681"/>
                </a:cubicBezTo>
                <a:cubicBezTo>
                  <a:pt x="228" y="682"/>
                  <a:pt x="221" y="684"/>
                  <a:pt x="214" y="687"/>
                </a:cubicBezTo>
                <a:cubicBezTo>
                  <a:pt x="208" y="689"/>
                  <a:pt x="202" y="692"/>
                  <a:pt x="198" y="694"/>
                </a:cubicBezTo>
                <a:cubicBezTo>
                  <a:pt x="194" y="696"/>
                  <a:pt x="189" y="699"/>
                  <a:pt x="185" y="701"/>
                </a:cubicBezTo>
                <a:cubicBezTo>
                  <a:pt x="181" y="703"/>
                  <a:pt x="177" y="706"/>
                  <a:pt x="173" y="708"/>
                </a:cubicBezTo>
                <a:cubicBezTo>
                  <a:pt x="169" y="710"/>
                  <a:pt x="167" y="711"/>
                  <a:pt x="167" y="711"/>
                </a:cubicBezTo>
                <a:cubicBezTo>
                  <a:pt x="167" y="711"/>
                  <a:pt x="167" y="711"/>
                  <a:pt x="167" y="711"/>
                </a:cubicBezTo>
                <a:cubicBezTo>
                  <a:pt x="166" y="710"/>
                  <a:pt x="165" y="711"/>
                  <a:pt x="162" y="713"/>
                </a:cubicBezTo>
                <a:cubicBezTo>
                  <a:pt x="159" y="715"/>
                  <a:pt x="157" y="716"/>
                  <a:pt x="155" y="718"/>
                </a:cubicBezTo>
                <a:cubicBezTo>
                  <a:pt x="153" y="719"/>
                  <a:pt x="152" y="721"/>
                  <a:pt x="152" y="721"/>
                </a:cubicBezTo>
                <a:cubicBezTo>
                  <a:pt x="152" y="721"/>
                  <a:pt x="152" y="720"/>
                  <a:pt x="150" y="720"/>
                </a:cubicBezTo>
                <a:cubicBezTo>
                  <a:pt x="149" y="719"/>
                  <a:pt x="146" y="718"/>
                  <a:pt x="144" y="718"/>
                </a:cubicBezTo>
                <a:cubicBezTo>
                  <a:pt x="142" y="717"/>
                  <a:pt x="140" y="717"/>
                  <a:pt x="140" y="717"/>
                </a:cubicBezTo>
                <a:cubicBezTo>
                  <a:pt x="139" y="718"/>
                  <a:pt x="139" y="717"/>
                  <a:pt x="138" y="717"/>
                </a:cubicBezTo>
                <a:cubicBezTo>
                  <a:pt x="136" y="717"/>
                  <a:pt x="134" y="717"/>
                  <a:pt x="128" y="718"/>
                </a:cubicBezTo>
                <a:cubicBezTo>
                  <a:pt x="122" y="718"/>
                  <a:pt x="117" y="721"/>
                  <a:pt x="117" y="721"/>
                </a:cubicBezTo>
                <a:cubicBezTo>
                  <a:pt x="117" y="721"/>
                  <a:pt x="116" y="721"/>
                  <a:pt x="115" y="721"/>
                </a:cubicBezTo>
                <a:cubicBezTo>
                  <a:pt x="115" y="721"/>
                  <a:pt x="113" y="721"/>
                  <a:pt x="111" y="722"/>
                </a:cubicBezTo>
                <a:cubicBezTo>
                  <a:pt x="108" y="722"/>
                  <a:pt x="106" y="722"/>
                  <a:pt x="103" y="723"/>
                </a:cubicBezTo>
                <a:cubicBezTo>
                  <a:pt x="100" y="724"/>
                  <a:pt x="98" y="728"/>
                  <a:pt x="97" y="734"/>
                </a:cubicBezTo>
                <a:cubicBezTo>
                  <a:pt x="95" y="739"/>
                  <a:pt x="97" y="744"/>
                  <a:pt x="98" y="752"/>
                </a:cubicBezTo>
                <a:cubicBezTo>
                  <a:pt x="99" y="759"/>
                  <a:pt x="101" y="768"/>
                  <a:pt x="102" y="772"/>
                </a:cubicBezTo>
                <a:cubicBezTo>
                  <a:pt x="103" y="775"/>
                  <a:pt x="102" y="776"/>
                  <a:pt x="103" y="776"/>
                </a:cubicBezTo>
                <a:cubicBezTo>
                  <a:pt x="103" y="776"/>
                  <a:pt x="105" y="775"/>
                  <a:pt x="106" y="775"/>
                </a:cubicBezTo>
                <a:cubicBezTo>
                  <a:pt x="108" y="774"/>
                  <a:pt x="109" y="775"/>
                  <a:pt x="109" y="775"/>
                </a:cubicBezTo>
                <a:cubicBezTo>
                  <a:pt x="109" y="775"/>
                  <a:pt x="109" y="776"/>
                  <a:pt x="109" y="781"/>
                </a:cubicBezTo>
                <a:cubicBezTo>
                  <a:pt x="109" y="787"/>
                  <a:pt x="109" y="795"/>
                  <a:pt x="109" y="795"/>
                </a:cubicBezTo>
                <a:cubicBezTo>
                  <a:pt x="109" y="795"/>
                  <a:pt x="109" y="795"/>
                  <a:pt x="109" y="800"/>
                </a:cubicBezTo>
                <a:cubicBezTo>
                  <a:pt x="108" y="802"/>
                  <a:pt x="108" y="806"/>
                  <a:pt x="108" y="811"/>
                </a:cubicBezTo>
                <a:cubicBezTo>
                  <a:pt x="109" y="815"/>
                  <a:pt x="109" y="819"/>
                  <a:pt x="110" y="822"/>
                </a:cubicBezTo>
                <a:cubicBezTo>
                  <a:pt x="112" y="833"/>
                  <a:pt x="116" y="841"/>
                  <a:pt x="123" y="852"/>
                </a:cubicBezTo>
                <a:cubicBezTo>
                  <a:pt x="129" y="863"/>
                  <a:pt x="136" y="871"/>
                  <a:pt x="140" y="876"/>
                </a:cubicBezTo>
                <a:cubicBezTo>
                  <a:pt x="145" y="880"/>
                  <a:pt x="147" y="883"/>
                  <a:pt x="150" y="884"/>
                </a:cubicBezTo>
                <a:cubicBezTo>
                  <a:pt x="151" y="884"/>
                  <a:pt x="155" y="885"/>
                  <a:pt x="157" y="884"/>
                </a:cubicBezTo>
                <a:cubicBezTo>
                  <a:pt x="160" y="883"/>
                  <a:pt x="162" y="881"/>
                  <a:pt x="163" y="880"/>
                </a:cubicBezTo>
                <a:cubicBezTo>
                  <a:pt x="164" y="879"/>
                  <a:pt x="164" y="878"/>
                  <a:pt x="165" y="877"/>
                </a:cubicBezTo>
                <a:cubicBezTo>
                  <a:pt x="166" y="876"/>
                  <a:pt x="166" y="875"/>
                  <a:pt x="168" y="873"/>
                </a:cubicBezTo>
                <a:cubicBezTo>
                  <a:pt x="169" y="870"/>
                  <a:pt x="170" y="868"/>
                  <a:pt x="169" y="864"/>
                </a:cubicBezTo>
                <a:cubicBezTo>
                  <a:pt x="169" y="859"/>
                  <a:pt x="168" y="855"/>
                  <a:pt x="167" y="851"/>
                </a:cubicBezTo>
                <a:cubicBezTo>
                  <a:pt x="166" y="848"/>
                  <a:pt x="167" y="845"/>
                  <a:pt x="167" y="842"/>
                </a:cubicBezTo>
                <a:cubicBezTo>
                  <a:pt x="167" y="840"/>
                  <a:pt x="166" y="839"/>
                  <a:pt x="166" y="839"/>
                </a:cubicBezTo>
                <a:cubicBezTo>
                  <a:pt x="166" y="838"/>
                  <a:pt x="166" y="837"/>
                  <a:pt x="166" y="835"/>
                </a:cubicBezTo>
                <a:cubicBezTo>
                  <a:pt x="166" y="834"/>
                  <a:pt x="165" y="832"/>
                  <a:pt x="164" y="831"/>
                </a:cubicBezTo>
                <a:cubicBezTo>
                  <a:pt x="164" y="831"/>
                  <a:pt x="165" y="829"/>
                  <a:pt x="165" y="827"/>
                </a:cubicBezTo>
                <a:cubicBezTo>
                  <a:pt x="166" y="825"/>
                  <a:pt x="166" y="824"/>
                  <a:pt x="165" y="823"/>
                </a:cubicBezTo>
                <a:cubicBezTo>
                  <a:pt x="165" y="823"/>
                  <a:pt x="166" y="821"/>
                  <a:pt x="166" y="820"/>
                </a:cubicBezTo>
                <a:cubicBezTo>
                  <a:pt x="166" y="819"/>
                  <a:pt x="166" y="819"/>
                  <a:pt x="166" y="818"/>
                </a:cubicBezTo>
                <a:cubicBezTo>
                  <a:pt x="167" y="817"/>
                  <a:pt x="166" y="816"/>
                  <a:pt x="166" y="816"/>
                </a:cubicBezTo>
                <a:cubicBezTo>
                  <a:pt x="166" y="816"/>
                  <a:pt x="167" y="815"/>
                  <a:pt x="167" y="815"/>
                </a:cubicBezTo>
                <a:cubicBezTo>
                  <a:pt x="168" y="814"/>
                  <a:pt x="168" y="813"/>
                  <a:pt x="168" y="813"/>
                </a:cubicBezTo>
                <a:cubicBezTo>
                  <a:pt x="168" y="812"/>
                  <a:pt x="169" y="810"/>
                  <a:pt x="169" y="810"/>
                </a:cubicBezTo>
                <a:cubicBezTo>
                  <a:pt x="169" y="809"/>
                  <a:pt x="169" y="808"/>
                  <a:pt x="169" y="808"/>
                </a:cubicBezTo>
                <a:cubicBezTo>
                  <a:pt x="170" y="808"/>
                  <a:pt x="170" y="807"/>
                  <a:pt x="170" y="807"/>
                </a:cubicBezTo>
                <a:cubicBezTo>
                  <a:pt x="169" y="806"/>
                  <a:pt x="170" y="804"/>
                  <a:pt x="171" y="803"/>
                </a:cubicBezTo>
                <a:cubicBezTo>
                  <a:pt x="171" y="802"/>
                  <a:pt x="171" y="802"/>
                  <a:pt x="171" y="802"/>
                </a:cubicBezTo>
                <a:cubicBezTo>
                  <a:pt x="172" y="801"/>
                  <a:pt x="171" y="801"/>
                  <a:pt x="171" y="800"/>
                </a:cubicBezTo>
                <a:cubicBezTo>
                  <a:pt x="171" y="799"/>
                  <a:pt x="172" y="796"/>
                  <a:pt x="173" y="796"/>
                </a:cubicBezTo>
                <a:cubicBezTo>
                  <a:pt x="173" y="795"/>
                  <a:pt x="173" y="795"/>
                  <a:pt x="173" y="794"/>
                </a:cubicBezTo>
                <a:cubicBezTo>
                  <a:pt x="172" y="794"/>
                  <a:pt x="173" y="793"/>
                  <a:pt x="174" y="792"/>
                </a:cubicBezTo>
                <a:cubicBezTo>
                  <a:pt x="174" y="790"/>
                  <a:pt x="174" y="790"/>
                  <a:pt x="174" y="790"/>
                </a:cubicBezTo>
                <a:cubicBezTo>
                  <a:pt x="177" y="787"/>
                  <a:pt x="177" y="787"/>
                  <a:pt x="177" y="787"/>
                </a:cubicBezTo>
                <a:cubicBezTo>
                  <a:pt x="177" y="787"/>
                  <a:pt x="177" y="787"/>
                  <a:pt x="177" y="787"/>
                </a:cubicBezTo>
                <a:cubicBezTo>
                  <a:pt x="178" y="787"/>
                  <a:pt x="178" y="787"/>
                  <a:pt x="179" y="786"/>
                </a:cubicBezTo>
                <a:cubicBezTo>
                  <a:pt x="180" y="785"/>
                  <a:pt x="179" y="783"/>
                  <a:pt x="179" y="782"/>
                </a:cubicBezTo>
                <a:cubicBezTo>
                  <a:pt x="178" y="781"/>
                  <a:pt x="179" y="781"/>
                  <a:pt x="179" y="779"/>
                </a:cubicBezTo>
                <a:cubicBezTo>
                  <a:pt x="180" y="777"/>
                  <a:pt x="179" y="775"/>
                  <a:pt x="179" y="775"/>
                </a:cubicBezTo>
                <a:cubicBezTo>
                  <a:pt x="182" y="772"/>
                  <a:pt x="182" y="772"/>
                  <a:pt x="182" y="772"/>
                </a:cubicBezTo>
                <a:cubicBezTo>
                  <a:pt x="182" y="772"/>
                  <a:pt x="186" y="775"/>
                  <a:pt x="189" y="778"/>
                </a:cubicBezTo>
                <a:cubicBezTo>
                  <a:pt x="191" y="780"/>
                  <a:pt x="192" y="781"/>
                  <a:pt x="193" y="782"/>
                </a:cubicBezTo>
                <a:cubicBezTo>
                  <a:pt x="195" y="783"/>
                  <a:pt x="196" y="784"/>
                  <a:pt x="198" y="786"/>
                </a:cubicBezTo>
                <a:cubicBezTo>
                  <a:pt x="202" y="788"/>
                  <a:pt x="208" y="791"/>
                  <a:pt x="212" y="793"/>
                </a:cubicBezTo>
                <a:cubicBezTo>
                  <a:pt x="216" y="796"/>
                  <a:pt x="221" y="797"/>
                  <a:pt x="225" y="799"/>
                </a:cubicBezTo>
                <a:cubicBezTo>
                  <a:pt x="230" y="801"/>
                  <a:pt x="229" y="801"/>
                  <a:pt x="231" y="799"/>
                </a:cubicBezTo>
                <a:cubicBezTo>
                  <a:pt x="232" y="798"/>
                  <a:pt x="233" y="796"/>
                  <a:pt x="235" y="792"/>
                </a:cubicBezTo>
                <a:cubicBezTo>
                  <a:pt x="238" y="789"/>
                  <a:pt x="239" y="788"/>
                  <a:pt x="239" y="787"/>
                </a:cubicBezTo>
                <a:cubicBezTo>
                  <a:pt x="240" y="786"/>
                  <a:pt x="238" y="785"/>
                  <a:pt x="238" y="785"/>
                </a:cubicBezTo>
                <a:cubicBezTo>
                  <a:pt x="238" y="785"/>
                  <a:pt x="239" y="784"/>
                  <a:pt x="240" y="781"/>
                </a:cubicBezTo>
                <a:cubicBezTo>
                  <a:pt x="241" y="779"/>
                  <a:pt x="243" y="774"/>
                  <a:pt x="246" y="768"/>
                </a:cubicBezTo>
                <a:cubicBezTo>
                  <a:pt x="250" y="762"/>
                  <a:pt x="252" y="757"/>
                  <a:pt x="254" y="753"/>
                </a:cubicBezTo>
                <a:cubicBezTo>
                  <a:pt x="257" y="749"/>
                  <a:pt x="257" y="748"/>
                  <a:pt x="257" y="748"/>
                </a:cubicBezTo>
                <a:cubicBezTo>
                  <a:pt x="257" y="748"/>
                  <a:pt x="260" y="746"/>
                  <a:pt x="266" y="742"/>
                </a:cubicBezTo>
                <a:cubicBezTo>
                  <a:pt x="272" y="739"/>
                  <a:pt x="275" y="736"/>
                  <a:pt x="278" y="734"/>
                </a:cubicBezTo>
                <a:cubicBezTo>
                  <a:pt x="281" y="732"/>
                  <a:pt x="281" y="731"/>
                  <a:pt x="283" y="731"/>
                </a:cubicBezTo>
                <a:cubicBezTo>
                  <a:pt x="285" y="730"/>
                  <a:pt x="284" y="730"/>
                  <a:pt x="293" y="726"/>
                </a:cubicBezTo>
                <a:cubicBezTo>
                  <a:pt x="301" y="723"/>
                  <a:pt x="305" y="722"/>
                  <a:pt x="316" y="719"/>
                </a:cubicBezTo>
                <a:cubicBezTo>
                  <a:pt x="326" y="716"/>
                  <a:pt x="340" y="711"/>
                  <a:pt x="347" y="709"/>
                </a:cubicBezTo>
                <a:cubicBezTo>
                  <a:pt x="353" y="706"/>
                  <a:pt x="368" y="702"/>
                  <a:pt x="377" y="699"/>
                </a:cubicBezTo>
                <a:cubicBezTo>
                  <a:pt x="383" y="697"/>
                  <a:pt x="388" y="695"/>
                  <a:pt x="392" y="694"/>
                </a:cubicBezTo>
                <a:cubicBezTo>
                  <a:pt x="395" y="693"/>
                  <a:pt x="397" y="691"/>
                  <a:pt x="399" y="691"/>
                </a:cubicBezTo>
                <a:cubicBezTo>
                  <a:pt x="404" y="688"/>
                  <a:pt x="405" y="688"/>
                  <a:pt x="407" y="686"/>
                </a:cubicBezTo>
                <a:cubicBezTo>
                  <a:pt x="408" y="684"/>
                  <a:pt x="409" y="685"/>
                  <a:pt x="413" y="681"/>
                </a:cubicBezTo>
                <a:cubicBezTo>
                  <a:pt x="418" y="676"/>
                  <a:pt x="420" y="674"/>
                  <a:pt x="420" y="673"/>
                </a:cubicBezTo>
                <a:cubicBezTo>
                  <a:pt x="421" y="671"/>
                  <a:pt x="422" y="670"/>
                  <a:pt x="425" y="666"/>
                </a:cubicBezTo>
                <a:cubicBezTo>
                  <a:pt x="429" y="662"/>
                  <a:pt x="431" y="659"/>
                  <a:pt x="435" y="653"/>
                </a:cubicBezTo>
                <a:cubicBezTo>
                  <a:pt x="438" y="647"/>
                  <a:pt x="445" y="636"/>
                  <a:pt x="450" y="627"/>
                </a:cubicBezTo>
                <a:cubicBezTo>
                  <a:pt x="455" y="618"/>
                  <a:pt x="456" y="615"/>
                  <a:pt x="460" y="608"/>
                </a:cubicBezTo>
                <a:cubicBezTo>
                  <a:pt x="464" y="600"/>
                  <a:pt x="466" y="596"/>
                  <a:pt x="470" y="589"/>
                </a:cubicBezTo>
                <a:cubicBezTo>
                  <a:pt x="473" y="582"/>
                  <a:pt x="476" y="577"/>
                  <a:pt x="480" y="570"/>
                </a:cubicBezTo>
                <a:cubicBezTo>
                  <a:pt x="483" y="563"/>
                  <a:pt x="485" y="559"/>
                  <a:pt x="488" y="554"/>
                </a:cubicBezTo>
                <a:cubicBezTo>
                  <a:pt x="491" y="548"/>
                  <a:pt x="493" y="546"/>
                  <a:pt x="495" y="542"/>
                </a:cubicBezTo>
                <a:cubicBezTo>
                  <a:pt x="497" y="538"/>
                  <a:pt x="497" y="537"/>
                  <a:pt x="500" y="534"/>
                </a:cubicBezTo>
                <a:cubicBezTo>
                  <a:pt x="502" y="531"/>
                  <a:pt x="505" y="527"/>
                  <a:pt x="510" y="520"/>
                </a:cubicBezTo>
                <a:cubicBezTo>
                  <a:pt x="516" y="514"/>
                  <a:pt x="517" y="512"/>
                  <a:pt x="517" y="512"/>
                </a:cubicBezTo>
                <a:cubicBezTo>
                  <a:pt x="517" y="512"/>
                  <a:pt x="521" y="513"/>
                  <a:pt x="525" y="515"/>
                </a:cubicBezTo>
                <a:cubicBezTo>
                  <a:pt x="529" y="517"/>
                  <a:pt x="530" y="517"/>
                  <a:pt x="532" y="519"/>
                </a:cubicBezTo>
                <a:cubicBezTo>
                  <a:pt x="534" y="520"/>
                  <a:pt x="543" y="523"/>
                  <a:pt x="550" y="525"/>
                </a:cubicBezTo>
                <a:cubicBezTo>
                  <a:pt x="557" y="528"/>
                  <a:pt x="560" y="528"/>
                  <a:pt x="563" y="529"/>
                </a:cubicBezTo>
                <a:cubicBezTo>
                  <a:pt x="566" y="529"/>
                  <a:pt x="567" y="530"/>
                  <a:pt x="572" y="531"/>
                </a:cubicBezTo>
                <a:cubicBezTo>
                  <a:pt x="577" y="532"/>
                  <a:pt x="582" y="532"/>
                  <a:pt x="587" y="533"/>
                </a:cubicBezTo>
                <a:cubicBezTo>
                  <a:pt x="593" y="534"/>
                  <a:pt x="595" y="535"/>
                  <a:pt x="603" y="537"/>
                </a:cubicBezTo>
                <a:cubicBezTo>
                  <a:pt x="611" y="539"/>
                  <a:pt x="619" y="542"/>
                  <a:pt x="619" y="542"/>
                </a:cubicBezTo>
                <a:cubicBezTo>
                  <a:pt x="619" y="542"/>
                  <a:pt x="620" y="543"/>
                  <a:pt x="621" y="544"/>
                </a:cubicBezTo>
                <a:cubicBezTo>
                  <a:pt x="623" y="545"/>
                  <a:pt x="624" y="546"/>
                  <a:pt x="627" y="549"/>
                </a:cubicBezTo>
                <a:cubicBezTo>
                  <a:pt x="630" y="551"/>
                  <a:pt x="634" y="553"/>
                  <a:pt x="635" y="555"/>
                </a:cubicBezTo>
                <a:cubicBezTo>
                  <a:pt x="637" y="556"/>
                  <a:pt x="641" y="559"/>
                  <a:pt x="641" y="559"/>
                </a:cubicBezTo>
                <a:cubicBezTo>
                  <a:pt x="641" y="559"/>
                  <a:pt x="640" y="560"/>
                  <a:pt x="640" y="562"/>
                </a:cubicBezTo>
                <a:cubicBezTo>
                  <a:pt x="640" y="563"/>
                  <a:pt x="639" y="565"/>
                  <a:pt x="638" y="568"/>
                </a:cubicBezTo>
                <a:cubicBezTo>
                  <a:pt x="638" y="571"/>
                  <a:pt x="639" y="572"/>
                  <a:pt x="642" y="574"/>
                </a:cubicBezTo>
                <a:cubicBezTo>
                  <a:pt x="644" y="576"/>
                  <a:pt x="647" y="580"/>
                  <a:pt x="647" y="580"/>
                </a:cubicBezTo>
                <a:cubicBezTo>
                  <a:pt x="647" y="580"/>
                  <a:pt x="648" y="582"/>
                  <a:pt x="649" y="587"/>
                </a:cubicBezTo>
                <a:cubicBezTo>
                  <a:pt x="650" y="592"/>
                  <a:pt x="651" y="596"/>
                  <a:pt x="655" y="608"/>
                </a:cubicBezTo>
                <a:cubicBezTo>
                  <a:pt x="656" y="612"/>
                  <a:pt x="657" y="616"/>
                  <a:pt x="658" y="618"/>
                </a:cubicBezTo>
                <a:cubicBezTo>
                  <a:pt x="659" y="623"/>
                  <a:pt x="660" y="625"/>
                  <a:pt x="660" y="625"/>
                </a:cubicBezTo>
                <a:cubicBezTo>
                  <a:pt x="660" y="625"/>
                  <a:pt x="659" y="626"/>
                  <a:pt x="656" y="630"/>
                </a:cubicBezTo>
                <a:cubicBezTo>
                  <a:pt x="654" y="633"/>
                  <a:pt x="653" y="634"/>
                  <a:pt x="652" y="635"/>
                </a:cubicBezTo>
                <a:cubicBezTo>
                  <a:pt x="652" y="635"/>
                  <a:pt x="651" y="635"/>
                  <a:pt x="651" y="636"/>
                </a:cubicBezTo>
                <a:cubicBezTo>
                  <a:pt x="650" y="637"/>
                  <a:pt x="651" y="639"/>
                  <a:pt x="652" y="643"/>
                </a:cubicBezTo>
                <a:cubicBezTo>
                  <a:pt x="653" y="644"/>
                  <a:pt x="654" y="647"/>
                  <a:pt x="655" y="649"/>
                </a:cubicBezTo>
                <a:cubicBezTo>
                  <a:pt x="656" y="652"/>
                  <a:pt x="657" y="655"/>
                  <a:pt x="658" y="658"/>
                </a:cubicBezTo>
                <a:cubicBezTo>
                  <a:pt x="659" y="662"/>
                  <a:pt x="660" y="665"/>
                  <a:pt x="660" y="667"/>
                </a:cubicBezTo>
                <a:cubicBezTo>
                  <a:pt x="661" y="670"/>
                  <a:pt x="662" y="669"/>
                  <a:pt x="663" y="672"/>
                </a:cubicBezTo>
                <a:cubicBezTo>
                  <a:pt x="664" y="676"/>
                  <a:pt x="667" y="684"/>
                  <a:pt x="669" y="688"/>
                </a:cubicBezTo>
                <a:cubicBezTo>
                  <a:pt x="671" y="693"/>
                  <a:pt x="673" y="695"/>
                  <a:pt x="673" y="695"/>
                </a:cubicBezTo>
                <a:cubicBezTo>
                  <a:pt x="673" y="695"/>
                  <a:pt x="672" y="696"/>
                  <a:pt x="671" y="697"/>
                </a:cubicBezTo>
                <a:cubicBezTo>
                  <a:pt x="671" y="699"/>
                  <a:pt x="671" y="702"/>
                  <a:pt x="671" y="703"/>
                </a:cubicBezTo>
                <a:cubicBezTo>
                  <a:pt x="671" y="705"/>
                  <a:pt x="671" y="704"/>
                  <a:pt x="671" y="707"/>
                </a:cubicBezTo>
                <a:cubicBezTo>
                  <a:pt x="672" y="710"/>
                  <a:pt x="674" y="715"/>
                  <a:pt x="676" y="719"/>
                </a:cubicBezTo>
                <a:cubicBezTo>
                  <a:pt x="678" y="722"/>
                  <a:pt x="678" y="722"/>
                  <a:pt x="679" y="723"/>
                </a:cubicBezTo>
                <a:cubicBezTo>
                  <a:pt x="680" y="724"/>
                  <a:pt x="682" y="725"/>
                  <a:pt x="683" y="726"/>
                </a:cubicBezTo>
                <a:cubicBezTo>
                  <a:pt x="684" y="728"/>
                  <a:pt x="686" y="729"/>
                  <a:pt x="686" y="729"/>
                </a:cubicBezTo>
                <a:cubicBezTo>
                  <a:pt x="686" y="729"/>
                  <a:pt x="687" y="732"/>
                  <a:pt x="688" y="736"/>
                </a:cubicBezTo>
                <a:cubicBezTo>
                  <a:pt x="689" y="739"/>
                  <a:pt x="689" y="743"/>
                  <a:pt x="689" y="746"/>
                </a:cubicBezTo>
                <a:cubicBezTo>
                  <a:pt x="690" y="748"/>
                  <a:pt x="689" y="749"/>
                  <a:pt x="690" y="751"/>
                </a:cubicBezTo>
                <a:cubicBezTo>
                  <a:pt x="690" y="752"/>
                  <a:pt x="690" y="754"/>
                  <a:pt x="690" y="756"/>
                </a:cubicBezTo>
                <a:cubicBezTo>
                  <a:pt x="690" y="758"/>
                  <a:pt x="689" y="758"/>
                  <a:pt x="690" y="759"/>
                </a:cubicBezTo>
                <a:cubicBezTo>
                  <a:pt x="690" y="760"/>
                  <a:pt x="690" y="761"/>
                  <a:pt x="690" y="762"/>
                </a:cubicBezTo>
                <a:cubicBezTo>
                  <a:pt x="690" y="764"/>
                  <a:pt x="690" y="764"/>
                  <a:pt x="690" y="765"/>
                </a:cubicBezTo>
                <a:cubicBezTo>
                  <a:pt x="689" y="766"/>
                  <a:pt x="690" y="767"/>
                  <a:pt x="690" y="768"/>
                </a:cubicBezTo>
                <a:cubicBezTo>
                  <a:pt x="689" y="769"/>
                  <a:pt x="690" y="770"/>
                  <a:pt x="690" y="771"/>
                </a:cubicBezTo>
                <a:cubicBezTo>
                  <a:pt x="689" y="772"/>
                  <a:pt x="689" y="774"/>
                  <a:pt x="689" y="775"/>
                </a:cubicBezTo>
                <a:cubicBezTo>
                  <a:pt x="690" y="776"/>
                  <a:pt x="689" y="778"/>
                  <a:pt x="688" y="781"/>
                </a:cubicBezTo>
                <a:cubicBezTo>
                  <a:pt x="688" y="784"/>
                  <a:pt x="688" y="785"/>
                  <a:pt x="688" y="785"/>
                </a:cubicBezTo>
                <a:cubicBezTo>
                  <a:pt x="688" y="785"/>
                  <a:pt x="687" y="785"/>
                  <a:pt x="686" y="786"/>
                </a:cubicBezTo>
                <a:cubicBezTo>
                  <a:pt x="685" y="786"/>
                  <a:pt x="686" y="788"/>
                  <a:pt x="686" y="788"/>
                </a:cubicBezTo>
                <a:cubicBezTo>
                  <a:pt x="686" y="788"/>
                  <a:pt x="686" y="788"/>
                  <a:pt x="686" y="789"/>
                </a:cubicBezTo>
                <a:cubicBezTo>
                  <a:pt x="685" y="791"/>
                  <a:pt x="684" y="792"/>
                  <a:pt x="683" y="796"/>
                </a:cubicBezTo>
                <a:cubicBezTo>
                  <a:pt x="682" y="800"/>
                  <a:pt x="682" y="807"/>
                  <a:pt x="683" y="813"/>
                </a:cubicBezTo>
                <a:cubicBezTo>
                  <a:pt x="684" y="819"/>
                  <a:pt x="686" y="822"/>
                  <a:pt x="686" y="822"/>
                </a:cubicBezTo>
                <a:cubicBezTo>
                  <a:pt x="686" y="822"/>
                  <a:pt x="686" y="821"/>
                  <a:pt x="685" y="822"/>
                </a:cubicBezTo>
                <a:cubicBezTo>
                  <a:pt x="684" y="823"/>
                  <a:pt x="684" y="824"/>
                  <a:pt x="684" y="826"/>
                </a:cubicBezTo>
                <a:cubicBezTo>
                  <a:pt x="684" y="828"/>
                  <a:pt x="685" y="831"/>
                  <a:pt x="685" y="833"/>
                </a:cubicBezTo>
                <a:cubicBezTo>
                  <a:pt x="685" y="836"/>
                  <a:pt x="686" y="836"/>
                  <a:pt x="689" y="838"/>
                </a:cubicBezTo>
                <a:cubicBezTo>
                  <a:pt x="690" y="838"/>
                  <a:pt x="692" y="839"/>
                  <a:pt x="694" y="839"/>
                </a:cubicBezTo>
                <a:cubicBezTo>
                  <a:pt x="696" y="839"/>
                  <a:pt x="699" y="839"/>
                  <a:pt x="703" y="839"/>
                </a:cubicBezTo>
                <a:cubicBezTo>
                  <a:pt x="710" y="838"/>
                  <a:pt x="721" y="838"/>
                  <a:pt x="725" y="837"/>
                </a:cubicBezTo>
                <a:cubicBezTo>
                  <a:pt x="729" y="837"/>
                  <a:pt x="728" y="837"/>
                  <a:pt x="729" y="836"/>
                </a:cubicBezTo>
                <a:cubicBezTo>
                  <a:pt x="730" y="834"/>
                  <a:pt x="733" y="832"/>
                  <a:pt x="733" y="832"/>
                </a:cubicBezTo>
                <a:cubicBezTo>
                  <a:pt x="734" y="831"/>
                  <a:pt x="739" y="832"/>
                  <a:pt x="743" y="833"/>
                </a:cubicBezTo>
                <a:cubicBezTo>
                  <a:pt x="746" y="833"/>
                  <a:pt x="748" y="833"/>
                  <a:pt x="749" y="833"/>
                </a:cubicBezTo>
                <a:cubicBezTo>
                  <a:pt x="751" y="834"/>
                  <a:pt x="750" y="834"/>
                  <a:pt x="759" y="835"/>
                </a:cubicBezTo>
                <a:cubicBezTo>
                  <a:pt x="767" y="835"/>
                  <a:pt x="775" y="834"/>
                  <a:pt x="788" y="832"/>
                </a:cubicBezTo>
                <a:cubicBezTo>
                  <a:pt x="800" y="830"/>
                  <a:pt x="809" y="826"/>
                  <a:pt x="823" y="821"/>
                </a:cubicBezTo>
                <a:cubicBezTo>
                  <a:pt x="836" y="816"/>
                  <a:pt x="844" y="811"/>
                  <a:pt x="846" y="810"/>
                </a:cubicBezTo>
                <a:cubicBezTo>
                  <a:pt x="848" y="808"/>
                  <a:pt x="847" y="807"/>
                  <a:pt x="847" y="805"/>
                </a:cubicBezTo>
                <a:cubicBezTo>
                  <a:pt x="846" y="804"/>
                  <a:pt x="844" y="804"/>
                  <a:pt x="844" y="804"/>
                </a:cubicBezTo>
                <a:cubicBezTo>
                  <a:pt x="844" y="804"/>
                  <a:pt x="844" y="804"/>
                  <a:pt x="844" y="802"/>
                </a:cubicBezTo>
                <a:cubicBezTo>
                  <a:pt x="844" y="801"/>
                  <a:pt x="842" y="799"/>
                  <a:pt x="839" y="797"/>
                </a:cubicBezTo>
                <a:cubicBezTo>
                  <a:pt x="836" y="796"/>
                  <a:pt x="832" y="796"/>
                  <a:pt x="827" y="796"/>
                </a:cubicBezTo>
                <a:cubicBezTo>
                  <a:pt x="822" y="797"/>
                  <a:pt x="820" y="797"/>
                  <a:pt x="817" y="797"/>
                </a:cubicBezTo>
                <a:cubicBezTo>
                  <a:pt x="815" y="796"/>
                  <a:pt x="812" y="796"/>
                  <a:pt x="810" y="796"/>
                </a:cubicBezTo>
                <a:cubicBezTo>
                  <a:pt x="808" y="795"/>
                  <a:pt x="809" y="796"/>
                  <a:pt x="806" y="796"/>
                </a:cubicBezTo>
                <a:cubicBezTo>
                  <a:pt x="803" y="797"/>
                  <a:pt x="801" y="796"/>
                  <a:pt x="800" y="795"/>
                </a:cubicBezTo>
                <a:cubicBezTo>
                  <a:pt x="799" y="794"/>
                  <a:pt x="794" y="793"/>
                  <a:pt x="792" y="792"/>
                </a:cubicBezTo>
                <a:cubicBezTo>
                  <a:pt x="789" y="791"/>
                  <a:pt x="788" y="791"/>
                  <a:pt x="786" y="790"/>
                </a:cubicBezTo>
                <a:cubicBezTo>
                  <a:pt x="785" y="790"/>
                  <a:pt x="784" y="789"/>
                  <a:pt x="783" y="788"/>
                </a:cubicBezTo>
                <a:cubicBezTo>
                  <a:pt x="781" y="787"/>
                  <a:pt x="781" y="786"/>
                  <a:pt x="779" y="786"/>
                </a:cubicBezTo>
                <a:cubicBezTo>
                  <a:pt x="778" y="785"/>
                  <a:pt x="776" y="784"/>
                  <a:pt x="776" y="783"/>
                </a:cubicBezTo>
                <a:cubicBezTo>
                  <a:pt x="775" y="782"/>
                  <a:pt x="774" y="782"/>
                  <a:pt x="773" y="782"/>
                </a:cubicBezTo>
                <a:cubicBezTo>
                  <a:pt x="772" y="782"/>
                  <a:pt x="771" y="781"/>
                  <a:pt x="771" y="780"/>
                </a:cubicBezTo>
                <a:cubicBezTo>
                  <a:pt x="771" y="779"/>
                  <a:pt x="770" y="778"/>
                  <a:pt x="769" y="778"/>
                </a:cubicBezTo>
                <a:cubicBezTo>
                  <a:pt x="767" y="778"/>
                  <a:pt x="767" y="777"/>
                  <a:pt x="765" y="774"/>
                </a:cubicBezTo>
                <a:cubicBezTo>
                  <a:pt x="762" y="772"/>
                  <a:pt x="760" y="770"/>
                  <a:pt x="758" y="770"/>
                </a:cubicBezTo>
                <a:cubicBezTo>
                  <a:pt x="757" y="769"/>
                  <a:pt x="755" y="769"/>
                  <a:pt x="754" y="769"/>
                </a:cubicBezTo>
                <a:cubicBezTo>
                  <a:pt x="754" y="769"/>
                  <a:pt x="754" y="768"/>
                  <a:pt x="754" y="768"/>
                </a:cubicBezTo>
                <a:cubicBezTo>
                  <a:pt x="753" y="768"/>
                  <a:pt x="753" y="767"/>
                  <a:pt x="751" y="767"/>
                </a:cubicBezTo>
                <a:cubicBezTo>
                  <a:pt x="750" y="766"/>
                  <a:pt x="750" y="767"/>
                  <a:pt x="750" y="767"/>
                </a:cubicBezTo>
                <a:cubicBezTo>
                  <a:pt x="750" y="767"/>
                  <a:pt x="750" y="767"/>
                  <a:pt x="749" y="767"/>
                </a:cubicBezTo>
                <a:cubicBezTo>
                  <a:pt x="748" y="767"/>
                  <a:pt x="747" y="767"/>
                  <a:pt x="747" y="766"/>
                </a:cubicBezTo>
                <a:cubicBezTo>
                  <a:pt x="747" y="765"/>
                  <a:pt x="746" y="765"/>
                  <a:pt x="746" y="765"/>
                </a:cubicBezTo>
                <a:cubicBezTo>
                  <a:pt x="745" y="765"/>
                  <a:pt x="745" y="764"/>
                  <a:pt x="745" y="764"/>
                </a:cubicBezTo>
                <a:cubicBezTo>
                  <a:pt x="745" y="763"/>
                  <a:pt x="744" y="762"/>
                  <a:pt x="743" y="761"/>
                </a:cubicBezTo>
                <a:cubicBezTo>
                  <a:pt x="741" y="759"/>
                  <a:pt x="741" y="758"/>
                  <a:pt x="741" y="757"/>
                </a:cubicBezTo>
                <a:cubicBezTo>
                  <a:pt x="741" y="757"/>
                  <a:pt x="741" y="756"/>
                  <a:pt x="740" y="755"/>
                </a:cubicBezTo>
                <a:cubicBezTo>
                  <a:pt x="739" y="755"/>
                  <a:pt x="738" y="753"/>
                  <a:pt x="737" y="752"/>
                </a:cubicBezTo>
                <a:cubicBezTo>
                  <a:pt x="736" y="750"/>
                  <a:pt x="737" y="750"/>
                  <a:pt x="736" y="749"/>
                </a:cubicBezTo>
                <a:cubicBezTo>
                  <a:pt x="735" y="748"/>
                  <a:pt x="735" y="747"/>
                  <a:pt x="734" y="746"/>
                </a:cubicBezTo>
                <a:cubicBezTo>
                  <a:pt x="733" y="744"/>
                  <a:pt x="734" y="744"/>
                  <a:pt x="733" y="743"/>
                </a:cubicBezTo>
                <a:cubicBezTo>
                  <a:pt x="732" y="742"/>
                  <a:pt x="733" y="742"/>
                  <a:pt x="733" y="741"/>
                </a:cubicBezTo>
                <a:cubicBezTo>
                  <a:pt x="733" y="740"/>
                  <a:pt x="733" y="740"/>
                  <a:pt x="732" y="739"/>
                </a:cubicBezTo>
                <a:cubicBezTo>
                  <a:pt x="731" y="738"/>
                  <a:pt x="731" y="736"/>
                  <a:pt x="730" y="735"/>
                </a:cubicBezTo>
                <a:cubicBezTo>
                  <a:pt x="729" y="734"/>
                  <a:pt x="729" y="732"/>
                  <a:pt x="729" y="731"/>
                </a:cubicBezTo>
                <a:cubicBezTo>
                  <a:pt x="728" y="731"/>
                  <a:pt x="728" y="730"/>
                  <a:pt x="728" y="730"/>
                </a:cubicBezTo>
                <a:cubicBezTo>
                  <a:pt x="728" y="729"/>
                  <a:pt x="729" y="728"/>
                  <a:pt x="728" y="728"/>
                </a:cubicBezTo>
                <a:cubicBezTo>
                  <a:pt x="727" y="727"/>
                  <a:pt x="727" y="724"/>
                  <a:pt x="726" y="721"/>
                </a:cubicBezTo>
                <a:cubicBezTo>
                  <a:pt x="725" y="718"/>
                  <a:pt x="725" y="717"/>
                  <a:pt x="725" y="717"/>
                </a:cubicBezTo>
                <a:cubicBezTo>
                  <a:pt x="725" y="717"/>
                  <a:pt x="725" y="716"/>
                  <a:pt x="725" y="715"/>
                </a:cubicBezTo>
                <a:cubicBezTo>
                  <a:pt x="725" y="713"/>
                  <a:pt x="724" y="710"/>
                  <a:pt x="724" y="707"/>
                </a:cubicBezTo>
                <a:cubicBezTo>
                  <a:pt x="724" y="705"/>
                  <a:pt x="724" y="704"/>
                  <a:pt x="723" y="702"/>
                </a:cubicBezTo>
                <a:cubicBezTo>
                  <a:pt x="723" y="699"/>
                  <a:pt x="723" y="696"/>
                  <a:pt x="723" y="696"/>
                </a:cubicBezTo>
                <a:cubicBezTo>
                  <a:pt x="722" y="695"/>
                  <a:pt x="722" y="695"/>
                  <a:pt x="722" y="693"/>
                </a:cubicBezTo>
                <a:cubicBezTo>
                  <a:pt x="721" y="691"/>
                  <a:pt x="720" y="686"/>
                  <a:pt x="720" y="684"/>
                </a:cubicBezTo>
                <a:cubicBezTo>
                  <a:pt x="720" y="682"/>
                  <a:pt x="720" y="679"/>
                  <a:pt x="720" y="678"/>
                </a:cubicBezTo>
                <a:cubicBezTo>
                  <a:pt x="720" y="677"/>
                  <a:pt x="720" y="675"/>
                  <a:pt x="720" y="671"/>
                </a:cubicBezTo>
                <a:cubicBezTo>
                  <a:pt x="720" y="667"/>
                  <a:pt x="720" y="665"/>
                  <a:pt x="720" y="664"/>
                </a:cubicBezTo>
                <a:cubicBezTo>
                  <a:pt x="720" y="662"/>
                  <a:pt x="720" y="655"/>
                  <a:pt x="720" y="650"/>
                </a:cubicBezTo>
                <a:cubicBezTo>
                  <a:pt x="719" y="646"/>
                  <a:pt x="719" y="639"/>
                  <a:pt x="719" y="635"/>
                </a:cubicBezTo>
                <a:cubicBezTo>
                  <a:pt x="719" y="633"/>
                  <a:pt x="720" y="629"/>
                  <a:pt x="720" y="626"/>
                </a:cubicBezTo>
                <a:cubicBezTo>
                  <a:pt x="720" y="622"/>
                  <a:pt x="719" y="620"/>
                  <a:pt x="720" y="619"/>
                </a:cubicBezTo>
                <a:cubicBezTo>
                  <a:pt x="720" y="617"/>
                  <a:pt x="720" y="616"/>
                  <a:pt x="721" y="605"/>
                </a:cubicBezTo>
                <a:cubicBezTo>
                  <a:pt x="721" y="603"/>
                  <a:pt x="721" y="600"/>
                  <a:pt x="721" y="598"/>
                </a:cubicBezTo>
                <a:cubicBezTo>
                  <a:pt x="721" y="596"/>
                  <a:pt x="721" y="594"/>
                  <a:pt x="721" y="593"/>
                </a:cubicBezTo>
                <a:cubicBezTo>
                  <a:pt x="721" y="588"/>
                  <a:pt x="721" y="585"/>
                  <a:pt x="721" y="582"/>
                </a:cubicBezTo>
                <a:cubicBezTo>
                  <a:pt x="722" y="576"/>
                  <a:pt x="722" y="572"/>
                  <a:pt x="723" y="567"/>
                </a:cubicBezTo>
                <a:cubicBezTo>
                  <a:pt x="723" y="562"/>
                  <a:pt x="723" y="560"/>
                  <a:pt x="723" y="560"/>
                </a:cubicBezTo>
                <a:cubicBezTo>
                  <a:pt x="723" y="560"/>
                  <a:pt x="723" y="560"/>
                  <a:pt x="725" y="555"/>
                </a:cubicBezTo>
                <a:cubicBezTo>
                  <a:pt x="727" y="551"/>
                  <a:pt x="727" y="547"/>
                  <a:pt x="726" y="542"/>
                </a:cubicBezTo>
                <a:cubicBezTo>
                  <a:pt x="726" y="537"/>
                  <a:pt x="724" y="534"/>
                  <a:pt x="724" y="534"/>
                </a:cubicBezTo>
                <a:cubicBezTo>
                  <a:pt x="724" y="534"/>
                  <a:pt x="724" y="530"/>
                  <a:pt x="724" y="527"/>
                </a:cubicBezTo>
                <a:cubicBezTo>
                  <a:pt x="724" y="524"/>
                  <a:pt x="722" y="523"/>
                  <a:pt x="721" y="521"/>
                </a:cubicBezTo>
                <a:cubicBezTo>
                  <a:pt x="720" y="521"/>
                  <a:pt x="720" y="520"/>
                  <a:pt x="719" y="519"/>
                </a:cubicBezTo>
                <a:cubicBezTo>
                  <a:pt x="718" y="518"/>
                  <a:pt x="717" y="517"/>
                  <a:pt x="716" y="516"/>
                </a:cubicBezTo>
                <a:cubicBezTo>
                  <a:pt x="714" y="513"/>
                  <a:pt x="710" y="510"/>
                  <a:pt x="708" y="508"/>
                </a:cubicBezTo>
                <a:cubicBezTo>
                  <a:pt x="705" y="507"/>
                  <a:pt x="705" y="506"/>
                  <a:pt x="703" y="504"/>
                </a:cubicBezTo>
                <a:cubicBezTo>
                  <a:pt x="702" y="502"/>
                  <a:pt x="700" y="500"/>
                  <a:pt x="698" y="499"/>
                </a:cubicBezTo>
                <a:cubicBezTo>
                  <a:pt x="696" y="497"/>
                  <a:pt x="694" y="496"/>
                  <a:pt x="691" y="494"/>
                </a:cubicBezTo>
                <a:cubicBezTo>
                  <a:pt x="688" y="491"/>
                  <a:pt x="684" y="488"/>
                  <a:pt x="681" y="486"/>
                </a:cubicBezTo>
                <a:cubicBezTo>
                  <a:pt x="678" y="484"/>
                  <a:pt x="675" y="482"/>
                  <a:pt x="673" y="480"/>
                </a:cubicBezTo>
                <a:cubicBezTo>
                  <a:pt x="670" y="478"/>
                  <a:pt x="669" y="478"/>
                  <a:pt x="664" y="476"/>
                </a:cubicBezTo>
                <a:cubicBezTo>
                  <a:pt x="662" y="475"/>
                  <a:pt x="660" y="474"/>
                  <a:pt x="658" y="472"/>
                </a:cubicBezTo>
                <a:cubicBezTo>
                  <a:pt x="654" y="470"/>
                  <a:pt x="650" y="467"/>
                  <a:pt x="647" y="466"/>
                </a:cubicBezTo>
                <a:cubicBezTo>
                  <a:pt x="642" y="462"/>
                  <a:pt x="632" y="457"/>
                  <a:pt x="632" y="457"/>
                </a:cubicBezTo>
                <a:cubicBezTo>
                  <a:pt x="632" y="457"/>
                  <a:pt x="632" y="457"/>
                  <a:pt x="632" y="456"/>
                </a:cubicBezTo>
                <a:cubicBezTo>
                  <a:pt x="631" y="455"/>
                  <a:pt x="630" y="454"/>
                  <a:pt x="628" y="453"/>
                </a:cubicBezTo>
                <a:cubicBezTo>
                  <a:pt x="625" y="452"/>
                  <a:pt x="622" y="449"/>
                  <a:pt x="616" y="444"/>
                </a:cubicBezTo>
                <a:cubicBezTo>
                  <a:pt x="610" y="439"/>
                  <a:pt x="605" y="435"/>
                  <a:pt x="599" y="430"/>
                </a:cubicBezTo>
                <a:cubicBezTo>
                  <a:pt x="596" y="428"/>
                  <a:pt x="594" y="426"/>
                  <a:pt x="592" y="424"/>
                </a:cubicBezTo>
                <a:cubicBezTo>
                  <a:pt x="591" y="422"/>
                  <a:pt x="589" y="421"/>
                  <a:pt x="588" y="420"/>
                </a:cubicBezTo>
                <a:cubicBezTo>
                  <a:pt x="586" y="418"/>
                  <a:pt x="583" y="416"/>
                  <a:pt x="583" y="416"/>
                </a:cubicBezTo>
                <a:cubicBezTo>
                  <a:pt x="583" y="416"/>
                  <a:pt x="584" y="415"/>
                  <a:pt x="586" y="413"/>
                </a:cubicBezTo>
                <a:cubicBezTo>
                  <a:pt x="588" y="411"/>
                  <a:pt x="590" y="409"/>
                  <a:pt x="592" y="406"/>
                </a:cubicBezTo>
                <a:cubicBezTo>
                  <a:pt x="594" y="403"/>
                  <a:pt x="594" y="402"/>
                  <a:pt x="595" y="395"/>
                </a:cubicBezTo>
                <a:cubicBezTo>
                  <a:pt x="596" y="389"/>
                  <a:pt x="596" y="385"/>
                  <a:pt x="596" y="385"/>
                </a:cubicBezTo>
                <a:cubicBezTo>
                  <a:pt x="596" y="385"/>
                  <a:pt x="596" y="384"/>
                  <a:pt x="599" y="384"/>
                </a:cubicBezTo>
                <a:cubicBezTo>
                  <a:pt x="601" y="384"/>
                  <a:pt x="605" y="384"/>
                  <a:pt x="612" y="384"/>
                </a:cubicBezTo>
                <a:cubicBezTo>
                  <a:pt x="619" y="384"/>
                  <a:pt x="626" y="384"/>
                  <a:pt x="630" y="384"/>
                </a:cubicBezTo>
                <a:cubicBezTo>
                  <a:pt x="635" y="384"/>
                  <a:pt x="640" y="385"/>
                  <a:pt x="644" y="386"/>
                </a:cubicBezTo>
                <a:cubicBezTo>
                  <a:pt x="649" y="387"/>
                  <a:pt x="650" y="388"/>
                  <a:pt x="658" y="388"/>
                </a:cubicBezTo>
                <a:cubicBezTo>
                  <a:pt x="665" y="389"/>
                  <a:pt x="670" y="390"/>
                  <a:pt x="675" y="391"/>
                </a:cubicBezTo>
                <a:cubicBezTo>
                  <a:pt x="681" y="391"/>
                  <a:pt x="686" y="393"/>
                  <a:pt x="690" y="393"/>
                </a:cubicBezTo>
                <a:cubicBezTo>
                  <a:pt x="694" y="394"/>
                  <a:pt x="700" y="395"/>
                  <a:pt x="701" y="395"/>
                </a:cubicBezTo>
                <a:cubicBezTo>
                  <a:pt x="703" y="396"/>
                  <a:pt x="703" y="396"/>
                  <a:pt x="703" y="395"/>
                </a:cubicBezTo>
                <a:cubicBezTo>
                  <a:pt x="703" y="395"/>
                  <a:pt x="703" y="394"/>
                  <a:pt x="704" y="392"/>
                </a:cubicBezTo>
                <a:cubicBezTo>
                  <a:pt x="705" y="389"/>
                  <a:pt x="706" y="386"/>
                  <a:pt x="708" y="382"/>
                </a:cubicBezTo>
                <a:cubicBezTo>
                  <a:pt x="709" y="379"/>
                  <a:pt x="710" y="376"/>
                  <a:pt x="710" y="376"/>
                </a:cubicBezTo>
                <a:cubicBezTo>
                  <a:pt x="710" y="376"/>
                  <a:pt x="710" y="375"/>
                  <a:pt x="711" y="375"/>
                </a:cubicBezTo>
                <a:cubicBezTo>
                  <a:pt x="712" y="375"/>
                  <a:pt x="713" y="375"/>
                  <a:pt x="714" y="374"/>
                </a:cubicBezTo>
                <a:cubicBezTo>
                  <a:pt x="715" y="374"/>
                  <a:pt x="716" y="372"/>
                  <a:pt x="716" y="372"/>
                </a:cubicBezTo>
                <a:cubicBezTo>
                  <a:pt x="717" y="371"/>
                  <a:pt x="717" y="371"/>
                  <a:pt x="719" y="369"/>
                </a:cubicBezTo>
                <a:cubicBezTo>
                  <a:pt x="720" y="366"/>
                  <a:pt x="721" y="363"/>
                  <a:pt x="721" y="363"/>
                </a:cubicBezTo>
                <a:cubicBezTo>
                  <a:pt x="721" y="363"/>
                  <a:pt x="728" y="363"/>
                  <a:pt x="735" y="362"/>
                </a:cubicBezTo>
                <a:cubicBezTo>
                  <a:pt x="741" y="362"/>
                  <a:pt x="743" y="362"/>
                  <a:pt x="749" y="361"/>
                </a:cubicBezTo>
                <a:cubicBezTo>
                  <a:pt x="754" y="360"/>
                  <a:pt x="758" y="358"/>
                  <a:pt x="762" y="357"/>
                </a:cubicBezTo>
                <a:cubicBezTo>
                  <a:pt x="765" y="355"/>
                  <a:pt x="768" y="354"/>
                  <a:pt x="771" y="353"/>
                </a:cubicBezTo>
                <a:cubicBezTo>
                  <a:pt x="774" y="351"/>
                  <a:pt x="776" y="350"/>
                  <a:pt x="778" y="349"/>
                </a:cubicBezTo>
                <a:cubicBezTo>
                  <a:pt x="780" y="349"/>
                  <a:pt x="782" y="348"/>
                  <a:pt x="784" y="347"/>
                </a:cubicBezTo>
                <a:cubicBezTo>
                  <a:pt x="787" y="346"/>
                  <a:pt x="788" y="346"/>
                  <a:pt x="791" y="346"/>
                </a:cubicBezTo>
                <a:cubicBezTo>
                  <a:pt x="793" y="345"/>
                  <a:pt x="794" y="345"/>
                  <a:pt x="795" y="345"/>
                </a:cubicBezTo>
                <a:cubicBezTo>
                  <a:pt x="796" y="344"/>
                  <a:pt x="797" y="344"/>
                  <a:pt x="798" y="344"/>
                </a:cubicBezTo>
                <a:cubicBezTo>
                  <a:pt x="800" y="343"/>
                  <a:pt x="802" y="342"/>
                  <a:pt x="805" y="341"/>
                </a:cubicBezTo>
                <a:cubicBezTo>
                  <a:pt x="807" y="339"/>
                  <a:pt x="807" y="336"/>
                  <a:pt x="806" y="335"/>
                </a:cubicBezTo>
                <a:cubicBezTo>
                  <a:pt x="804" y="334"/>
                  <a:pt x="802" y="334"/>
                  <a:pt x="800" y="335"/>
                </a:cubicBezTo>
                <a:cubicBezTo>
                  <a:pt x="798" y="335"/>
                  <a:pt x="794" y="336"/>
                  <a:pt x="792" y="337"/>
                </a:cubicBezTo>
                <a:cubicBezTo>
                  <a:pt x="790" y="338"/>
                  <a:pt x="789" y="337"/>
                  <a:pt x="786" y="337"/>
                </a:cubicBezTo>
                <a:cubicBezTo>
                  <a:pt x="784" y="338"/>
                  <a:pt x="782" y="338"/>
                  <a:pt x="780" y="339"/>
                </a:cubicBezTo>
                <a:cubicBezTo>
                  <a:pt x="778" y="340"/>
                  <a:pt x="777" y="340"/>
                  <a:pt x="776" y="340"/>
                </a:cubicBezTo>
                <a:cubicBezTo>
                  <a:pt x="776" y="340"/>
                  <a:pt x="776" y="339"/>
                  <a:pt x="777" y="337"/>
                </a:cubicBezTo>
                <a:cubicBezTo>
                  <a:pt x="777" y="336"/>
                  <a:pt x="778" y="335"/>
                  <a:pt x="780" y="335"/>
                </a:cubicBezTo>
                <a:cubicBezTo>
                  <a:pt x="783" y="334"/>
                  <a:pt x="785" y="333"/>
                  <a:pt x="788" y="333"/>
                </a:cubicBezTo>
                <a:cubicBezTo>
                  <a:pt x="790" y="332"/>
                  <a:pt x="791" y="331"/>
                  <a:pt x="794" y="329"/>
                </a:cubicBezTo>
                <a:cubicBezTo>
                  <a:pt x="797" y="328"/>
                  <a:pt x="801" y="326"/>
                  <a:pt x="803" y="325"/>
                </a:cubicBezTo>
                <a:cubicBezTo>
                  <a:pt x="805" y="324"/>
                  <a:pt x="807" y="323"/>
                  <a:pt x="810" y="322"/>
                </a:cubicBezTo>
                <a:cubicBezTo>
                  <a:pt x="812" y="321"/>
                  <a:pt x="813" y="320"/>
                  <a:pt x="814" y="319"/>
                </a:cubicBezTo>
                <a:cubicBezTo>
                  <a:pt x="815" y="317"/>
                  <a:pt x="815" y="315"/>
                  <a:pt x="813" y="313"/>
                </a:cubicBezTo>
                <a:cubicBezTo>
                  <a:pt x="812" y="312"/>
                  <a:pt x="810" y="312"/>
                  <a:pt x="807" y="313"/>
                </a:cubicBezTo>
                <a:cubicBezTo>
                  <a:pt x="805" y="315"/>
                  <a:pt x="801" y="316"/>
                  <a:pt x="798" y="318"/>
                </a:cubicBezTo>
                <a:cubicBezTo>
                  <a:pt x="795" y="320"/>
                  <a:pt x="794" y="320"/>
                  <a:pt x="791" y="321"/>
                </a:cubicBezTo>
                <a:cubicBezTo>
                  <a:pt x="788" y="321"/>
                  <a:pt x="787" y="322"/>
                  <a:pt x="785" y="323"/>
                </a:cubicBezTo>
                <a:cubicBezTo>
                  <a:pt x="784" y="324"/>
                  <a:pt x="781" y="324"/>
                  <a:pt x="780" y="325"/>
                </a:cubicBezTo>
                <a:cubicBezTo>
                  <a:pt x="779" y="326"/>
                  <a:pt x="778" y="326"/>
                  <a:pt x="777" y="326"/>
                </a:cubicBezTo>
                <a:cubicBezTo>
                  <a:pt x="776" y="326"/>
                  <a:pt x="777" y="324"/>
                  <a:pt x="777" y="324"/>
                </a:cubicBezTo>
                <a:cubicBezTo>
                  <a:pt x="777" y="324"/>
                  <a:pt x="777" y="324"/>
                  <a:pt x="778" y="322"/>
                </a:cubicBezTo>
                <a:cubicBezTo>
                  <a:pt x="780" y="321"/>
                  <a:pt x="783" y="320"/>
                  <a:pt x="786" y="319"/>
                </a:cubicBezTo>
                <a:cubicBezTo>
                  <a:pt x="788" y="318"/>
                  <a:pt x="789" y="317"/>
                  <a:pt x="791" y="316"/>
                </a:cubicBezTo>
                <a:cubicBezTo>
                  <a:pt x="792" y="315"/>
                  <a:pt x="794" y="313"/>
                  <a:pt x="797" y="312"/>
                </a:cubicBezTo>
                <a:cubicBezTo>
                  <a:pt x="801" y="310"/>
                  <a:pt x="801" y="309"/>
                  <a:pt x="803" y="308"/>
                </a:cubicBezTo>
                <a:cubicBezTo>
                  <a:pt x="805" y="307"/>
                  <a:pt x="806" y="306"/>
                  <a:pt x="808" y="305"/>
                </a:cubicBezTo>
                <a:cubicBezTo>
                  <a:pt x="810" y="304"/>
                  <a:pt x="810" y="304"/>
                  <a:pt x="812" y="302"/>
                </a:cubicBezTo>
                <a:cubicBezTo>
                  <a:pt x="814" y="300"/>
                  <a:pt x="812" y="297"/>
                  <a:pt x="810" y="296"/>
                </a:cubicBezTo>
                <a:cubicBezTo>
                  <a:pt x="808" y="294"/>
                  <a:pt x="806" y="296"/>
                  <a:pt x="803" y="297"/>
                </a:cubicBezTo>
                <a:cubicBezTo>
                  <a:pt x="799" y="299"/>
                  <a:pt x="796" y="301"/>
                  <a:pt x="794" y="303"/>
                </a:cubicBezTo>
                <a:cubicBezTo>
                  <a:pt x="792" y="304"/>
                  <a:pt x="789" y="305"/>
                  <a:pt x="787" y="306"/>
                </a:cubicBezTo>
                <a:cubicBezTo>
                  <a:pt x="785" y="307"/>
                  <a:pt x="785" y="307"/>
                  <a:pt x="784" y="308"/>
                </a:cubicBezTo>
                <a:cubicBezTo>
                  <a:pt x="783" y="309"/>
                  <a:pt x="782" y="309"/>
                  <a:pt x="781" y="310"/>
                </a:cubicBezTo>
                <a:cubicBezTo>
                  <a:pt x="779" y="311"/>
                  <a:pt x="779" y="312"/>
                  <a:pt x="777" y="313"/>
                </a:cubicBezTo>
                <a:cubicBezTo>
                  <a:pt x="775" y="314"/>
                  <a:pt x="774" y="315"/>
                  <a:pt x="773" y="315"/>
                </a:cubicBezTo>
                <a:cubicBezTo>
                  <a:pt x="772" y="315"/>
                  <a:pt x="772" y="314"/>
                  <a:pt x="772" y="313"/>
                </a:cubicBezTo>
                <a:cubicBezTo>
                  <a:pt x="771" y="312"/>
                  <a:pt x="773" y="311"/>
                  <a:pt x="774" y="309"/>
                </a:cubicBezTo>
                <a:cubicBezTo>
                  <a:pt x="776" y="308"/>
                  <a:pt x="777" y="307"/>
                  <a:pt x="779" y="305"/>
                </a:cubicBezTo>
                <a:cubicBezTo>
                  <a:pt x="780" y="304"/>
                  <a:pt x="782" y="302"/>
                  <a:pt x="785" y="300"/>
                </a:cubicBezTo>
                <a:cubicBezTo>
                  <a:pt x="788" y="297"/>
                  <a:pt x="790" y="296"/>
                  <a:pt x="792" y="294"/>
                </a:cubicBezTo>
                <a:cubicBezTo>
                  <a:pt x="795" y="293"/>
                  <a:pt x="797" y="291"/>
                  <a:pt x="799" y="289"/>
                </a:cubicBezTo>
                <a:cubicBezTo>
                  <a:pt x="801" y="287"/>
                  <a:pt x="800" y="283"/>
                  <a:pt x="796" y="283"/>
                </a:cubicBezTo>
                <a:cubicBezTo>
                  <a:pt x="793" y="282"/>
                  <a:pt x="790" y="284"/>
                  <a:pt x="788" y="286"/>
                </a:cubicBezTo>
                <a:cubicBezTo>
                  <a:pt x="786" y="286"/>
                  <a:pt x="785" y="288"/>
                  <a:pt x="783" y="289"/>
                </a:cubicBezTo>
                <a:cubicBezTo>
                  <a:pt x="781" y="290"/>
                  <a:pt x="780" y="291"/>
                  <a:pt x="779" y="292"/>
                </a:cubicBezTo>
                <a:cubicBezTo>
                  <a:pt x="776" y="293"/>
                  <a:pt x="776" y="294"/>
                  <a:pt x="773" y="296"/>
                </a:cubicBezTo>
                <a:cubicBezTo>
                  <a:pt x="770" y="299"/>
                  <a:pt x="769" y="300"/>
                  <a:pt x="766" y="303"/>
                </a:cubicBezTo>
                <a:cubicBezTo>
                  <a:pt x="763" y="306"/>
                  <a:pt x="762" y="306"/>
                  <a:pt x="760" y="307"/>
                </a:cubicBezTo>
                <a:cubicBezTo>
                  <a:pt x="759" y="308"/>
                  <a:pt x="758" y="308"/>
                  <a:pt x="756" y="310"/>
                </a:cubicBezTo>
                <a:cubicBezTo>
                  <a:pt x="754" y="311"/>
                  <a:pt x="752" y="311"/>
                  <a:pt x="750" y="310"/>
                </a:cubicBezTo>
                <a:cubicBezTo>
                  <a:pt x="748" y="310"/>
                  <a:pt x="744" y="310"/>
                  <a:pt x="743" y="310"/>
                </a:cubicBezTo>
                <a:cubicBezTo>
                  <a:pt x="742" y="310"/>
                  <a:pt x="742" y="309"/>
                  <a:pt x="742" y="309"/>
                </a:cubicBezTo>
                <a:cubicBezTo>
                  <a:pt x="742" y="308"/>
                  <a:pt x="742" y="308"/>
                  <a:pt x="742" y="307"/>
                </a:cubicBezTo>
                <a:cubicBezTo>
                  <a:pt x="743" y="305"/>
                  <a:pt x="743" y="304"/>
                  <a:pt x="744" y="302"/>
                </a:cubicBezTo>
                <a:cubicBezTo>
                  <a:pt x="745" y="300"/>
                  <a:pt x="745" y="299"/>
                  <a:pt x="745" y="297"/>
                </a:cubicBezTo>
                <a:cubicBezTo>
                  <a:pt x="746" y="295"/>
                  <a:pt x="746" y="294"/>
                  <a:pt x="746" y="290"/>
                </a:cubicBezTo>
                <a:cubicBezTo>
                  <a:pt x="746" y="286"/>
                  <a:pt x="744" y="282"/>
                  <a:pt x="743" y="281"/>
                </a:cubicBezTo>
                <a:cubicBezTo>
                  <a:pt x="742" y="280"/>
                  <a:pt x="741" y="279"/>
                  <a:pt x="739" y="279"/>
                </a:cubicBezTo>
                <a:cubicBezTo>
                  <a:pt x="737" y="280"/>
                  <a:pt x="737" y="282"/>
                  <a:pt x="737" y="284"/>
                </a:cubicBezTo>
                <a:cubicBezTo>
                  <a:pt x="738" y="285"/>
                  <a:pt x="737" y="286"/>
                  <a:pt x="736" y="289"/>
                </a:cubicBezTo>
                <a:cubicBezTo>
                  <a:pt x="736" y="292"/>
                  <a:pt x="735" y="295"/>
                  <a:pt x="734" y="298"/>
                </a:cubicBezTo>
                <a:cubicBezTo>
                  <a:pt x="732" y="300"/>
                  <a:pt x="732" y="302"/>
                  <a:pt x="730" y="303"/>
                </a:cubicBezTo>
                <a:cubicBezTo>
                  <a:pt x="729" y="305"/>
                  <a:pt x="727" y="306"/>
                  <a:pt x="726" y="308"/>
                </a:cubicBezTo>
                <a:cubicBezTo>
                  <a:pt x="724" y="311"/>
                  <a:pt x="724" y="315"/>
                  <a:pt x="722" y="318"/>
                </a:cubicBezTo>
                <a:cubicBezTo>
                  <a:pt x="721" y="322"/>
                  <a:pt x="721" y="323"/>
                  <a:pt x="719" y="327"/>
                </a:cubicBezTo>
                <a:cubicBezTo>
                  <a:pt x="718" y="330"/>
                  <a:pt x="717" y="331"/>
                  <a:pt x="716" y="332"/>
                </a:cubicBezTo>
                <a:cubicBezTo>
                  <a:pt x="715" y="333"/>
                  <a:pt x="710" y="333"/>
                  <a:pt x="710" y="333"/>
                </a:cubicBezTo>
                <a:cubicBezTo>
                  <a:pt x="710" y="333"/>
                  <a:pt x="710" y="333"/>
                  <a:pt x="710" y="333"/>
                </a:cubicBezTo>
                <a:cubicBezTo>
                  <a:pt x="709" y="333"/>
                  <a:pt x="709" y="332"/>
                  <a:pt x="708" y="333"/>
                </a:cubicBezTo>
                <a:cubicBezTo>
                  <a:pt x="707" y="333"/>
                  <a:pt x="706" y="333"/>
                  <a:pt x="702" y="333"/>
                </a:cubicBezTo>
                <a:cubicBezTo>
                  <a:pt x="698" y="333"/>
                  <a:pt x="694" y="333"/>
                  <a:pt x="688" y="333"/>
                </a:cubicBezTo>
                <a:cubicBezTo>
                  <a:pt x="682" y="333"/>
                  <a:pt x="678" y="333"/>
                  <a:pt x="676" y="333"/>
                </a:cubicBezTo>
                <a:cubicBezTo>
                  <a:pt x="674" y="332"/>
                  <a:pt x="668" y="333"/>
                  <a:pt x="666" y="334"/>
                </a:cubicBezTo>
                <a:cubicBezTo>
                  <a:pt x="664" y="335"/>
                  <a:pt x="661" y="336"/>
                  <a:pt x="661" y="336"/>
                </a:cubicBezTo>
                <a:cubicBezTo>
                  <a:pt x="661" y="336"/>
                  <a:pt x="661" y="335"/>
                  <a:pt x="660" y="335"/>
                </a:cubicBezTo>
                <a:cubicBezTo>
                  <a:pt x="659" y="334"/>
                  <a:pt x="656" y="333"/>
                  <a:pt x="654" y="331"/>
                </a:cubicBezTo>
                <a:cubicBezTo>
                  <a:pt x="652" y="330"/>
                  <a:pt x="645" y="331"/>
                  <a:pt x="643" y="331"/>
                </a:cubicBezTo>
                <a:cubicBezTo>
                  <a:pt x="642" y="331"/>
                  <a:pt x="639" y="330"/>
                  <a:pt x="637" y="331"/>
                </a:cubicBezTo>
                <a:cubicBezTo>
                  <a:pt x="635" y="333"/>
                  <a:pt x="633" y="334"/>
                  <a:pt x="633" y="334"/>
                </a:cubicBezTo>
                <a:cubicBezTo>
                  <a:pt x="633" y="334"/>
                  <a:pt x="631" y="333"/>
                  <a:pt x="628" y="332"/>
                </a:cubicBezTo>
                <a:cubicBezTo>
                  <a:pt x="625" y="331"/>
                  <a:pt x="623" y="330"/>
                  <a:pt x="622" y="330"/>
                </a:cubicBezTo>
                <a:cubicBezTo>
                  <a:pt x="622" y="329"/>
                  <a:pt x="620" y="328"/>
                  <a:pt x="620" y="328"/>
                </a:cubicBezTo>
                <a:cubicBezTo>
                  <a:pt x="619" y="328"/>
                  <a:pt x="619" y="327"/>
                  <a:pt x="618" y="326"/>
                </a:cubicBezTo>
                <a:cubicBezTo>
                  <a:pt x="617" y="326"/>
                  <a:pt x="616" y="325"/>
                  <a:pt x="616" y="325"/>
                </a:cubicBezTo>
                <a:cubicBezTo>
                  <a:pt x="616" y="325"/>
                  <a:pt x="617" y="324"/>
                  <a:pt x="618" y="319"/>
                </a:cubicBezTo>
                <a:cubicBezTo>
                  <a:pt x="619" y="316"/>
                  <a:pt x="619" y="313"/>
                  <a:pt x="620" y="310"/>
                </a:cubicBezTo>
                <a:cubicBezTo>
                  <a:pt x="620" y="307"/>
                  <a:pt x="620" y="305"/>
                  <a:pt x="621" y="303"/>
                </a:cubicBezTo>
                <a:cubicBezTo>
                  <a:pt x="621" y="299"/>
                  <a:pt x="621" y="295"/>
                  <a:pt x="621" y="292"/>
                </a:cubicBezTo>
                <a:cubicBezTo>
                  <a:pt x="621" y="289"/>
                  <a:pt x="621" y="287"/>
                  <a:pt x="621" y="284"/>
                </a:cubicBezTo>
                <a:cubicBezTo>
                  <a:pt x="621" y="280"/>
                  <a:pt x="620" y="277"/>
                  <a:pt x="620" y="274"/>
                </a:cubicBezTo>
                <a:cubicBezTo>
                  <a:pt x="621" y="272"/>
                  <a:pt x="621" y="271"/>
                  <a:pt x="621" y="270"/>
                </a:cubicBezTo>
                <a:cubicBezTo>
                  <a:pt x="621" y="267"/>
                  <a:pt x="622" y="263"/>
                  <a:pt x="622" y="254"/>
                </a:cubicBezTo>
                <a:cubicBezTo>
                  <a:pt x="622" y="250"/>
                  <a:pt x="622" y="246"/>
                  <a:pt x="622" y="242"/>
                </a:cubicBezTo>
                <a:cubicBezTo>
                  <a:pt x="622" y="238"/>
                  <a:pt x="621" y="234"/>
                  <a:pt x="621" y="231"/>
                </a:cubicBezTo>
                <a:cubicBezTo>
                  <a:pt x="620" y="228"/>
                  <a:pt x="619" y="224"/>
                  <a:pt x="618" y="221"/>
                </a:cubicBezTo>
                <a:cubicBezTo>
                  <a:pt x="618" y="219"/>
                  <a:pt x="618" y="218"/>
                  <a:pt x="618" y="217"/>
                </a:cubicBezTo>
                <a:cubicBezTo>
                  <a:pt x="617" y="214"/>
                  <a:pt x="616" y="212"/>
                  <a:pt x="616" y="210"/>
                </a:cubicBezTo>
                <a:cubicBezTo>
                  <a:pt x="616" y="207"/>
                  <a:pt x="615" y="206"/>
                  <a:pt x="614" y="199"/>
                </a:cubicBezTo>
                <a:cubicBezTo>
                  <a:pt x="613" y="192"/>
                  <a:pt x="611" y="185"/>
                  <a:pt x="610" y="180"/>
                </a:cubicBezTo>
                <a:cubicBezTo>
                  <a:pt x="609" y="175"/>
                  <a:pt x="607" y="172"/>
                  <a:pt x="607" y="170"/>
                </a:cubicBezTo>
                <a:cubicBezTo>
                  <a:pt x="606" y="168"/>
                  <a:pt x="606" y="166"/>
                  <a:pt x="606" y="163"/>
                </a:cubicBezTo>
                <a:cubicBezTo>
                  <a:pt x="606" y="160"/>
                  <a:pt x="604" y="157"/>
                  <a:pt x="604" y="157"/>
                </a:cubicBezTo>
                <a:cubicBezTo>
                  <a:pt x="605" y="154"/>
                  <a:pt x="605" y="154"/>
                  <a:pt x="605" y="154"/>
                </a:cubicBezTo>
                <a:cubicBezTo>
                  <a:pt x="605" y="154"/>
                  <a:pt x="606" y="154"/>
                  <a:pt x="607" y="154"/>
                </a:cubicBezTo>
                <a:cubicBezTo>
                  <a:pt x="609" y="154"/>
                  <a:pt x="610" y="152"/>
                  <a:pt x="610" y="151"/>
                </a:cubicBezTo>
                <a:cubicBezTo>
                  <a:pt x="610" y="150"/>
                  <a:pt x="610" y="150"/>
                  <a:pt x="611" y="151"/>
                </a:cubicBezTo>
                <a:cubicBezTo>
                  <a:pt x="612" y="151"/>
                  <a:pt x="612" y="151"/>
                  <a:pt x="614" y="151"/>
                </a:cubicBezTo>
                <a:cubicBezTo>
                  <a:pt x="616" y="151"/>
                  <a:pt x="619" y="151"/>
                  <a:pt x="621" y="151"/>
                </a:cubicBezTo>
                <a:cubicBezTo>
                  <a:pt x="622" y="151"/>
                  <a:pt x="623" y="151"/>
                  <a:pt x="624" y="151"/>
                </a:cubicBezTo>
                <a:cubicBezTo>
                  <a:pt x="626" y="150"/>
                  <a:pt x="628" y="151"/>
                  <a:pt x="631" y="151"/>
                </a:cubicBezTo>
                <a:cubicBezTo>
                  <a:pt x="633" y="150"/>
                  <a:pt x="634" y="150"/>
                  <a:pt x="637" y="149"/>
                </a:cubicBezTo>
                <a:cubicBezTo>
                  <a:pt x="639" y="148"/>
                  <a:pt x="640" y="147"/>
                  <a:pt x="640" y="145"/>
                </a:cubicBezTo>
                <a:cubicBezTo>
                  <a:pt x="641" y="143"/>
                  <a:pt x="641" y="140"/>
                  <a:pt x="641" y="140"/>
                </a:cubicBezTo>
                <a:cubicBezTo>
                  <a:pt x="641" y="140"/>
                  <a:pt x="642" y="139"/>
                  <a:pt x="643" y="138"/>
                </a:cubicBezTo>
                <a:cubicBezTo>
                  <a:pt x="645" y="137"/>
                  <a:pt x="646" y="136"/>
                  <a:pt x="647" y="136"/>
                </a:cubicBezTo>
                <a:cubicBezTo>
                  <a:pt x="649" y="135"/>
                  <a:pt x="649" y="133"/>
                  <a:pt x="648" y="131"/>
                </a:cubicBezTo>
                <a:cubicBezTo>
                  <a:pt x="648" y="129"/>
                  <a:pt x="647" y="128"/>
                  <a:pt x="647" y="128"/>
                </a:cubicBezTo>
                <a:cubicBezTo>
                  <a:pt x="647" y="128"/>
                  <a:pt x="648" y="127"/>
                  <a:pt x="650" y="127"/>
                </a:cubicBezTo>
                <a:cubicBezTo>
                  <a:pt x="652" y="127"/>
                  <a:pt x="653" y="126"/>
                  <a:pt x="655" y="126"/>
                </a:cubicBezTo>
                <a:cubicBezTo>
                  <a:pt x="658" y="125"/>
                  <a:pt x="658" y="124"/>
                  <a:pt x="658" y="122"/>
                </a:cubicBezTo>
                <a:cubicBezTo>
                  <a:pt x="658" y="120"/>
                  <a:pt x="658" y="120"/>
                  <a:pt x="660" y="117"/>
                </a:cubicBezTo>
                <a:cubicBezTo>
                  <a:pt x="661" y="115"/>
                  <a:pt x="662" y="115"/>
                  <a:pt x="663" y="115"/>
                </a:cubicBezTo>
                <a:cubicBezTo>
                  <a:pt x="665" y="115"/>
                  <a:pt x="666" y="116"/>
                  <a:pt x="667" y="116"/>
                </a:cubicBezTo>
                <a:cubicBezTo>
                  <a:pt x="669" y="117"/>
                  <a:pt x="670" y="117"/>
                  <a:pt x="672" y="115"/>
                </a:cubicBezTo>
                <a:cubicBezTo>
                  <a:pt x="673" y="114"/>
                  <a:pt x="673" y="111"/>
                  <a:pt x="672" y="108"/>
                </a:cubicBezTo>
                <a:cubicBezTo>
                  <a:pt x="672" y="104"/>
                  <a:pt x="671" y="101"/>
                  <a:pt x="670" y="98"/>
                </a:cubicBezTo>
                <a:cubicBezTo>
                  <a:pt x="669" y="95"/>
                  <a:pt x="668" y="94"/>
                  <a:pt x="667" y="92"/>
                </a:cubicBezTo>
                <a:cubicBezTo>
                  <a:pt x="667" y="91"/>
                  <a:pt x="667" y="90"/>
                  <a:pt x="667" y="89"/>
                </a:cubicBezTo>
                <a:cubicBezTo>
                  <a:pt x="667" y="86"/>
                  <a:pt x="670" y="84"/>
                  <a:pt x="671" y="83"/>
                </a:cubicBezTo>
                <a:cubicBezTo>
                  <a:pt x="672" y="82"/>
                  <a:pt x="672" y="80"/>
                  <a:pt x="672" y="80"/>
                </a:cubicBezTo>
                <a:cubicBezTo>
                  <a:pt x="672" y="79"/>
                  <a:pt x="673" y="78"/>
                  <a:pt x="673" y="76"/>
                </a:cubicBezTo>
                <a:cubicBezTo>
                  <a:pt x="673" y="74"/>
                  <a:pt x="672" y="74"/>
                  <a:pt x="672" y="74"/>
                </a:cubicBezTo>
                <a:cubicBezTo>
                  <a:pt x="672" y="74"/>
                  <a:pt x="673" y="72"/>
                  <a:pt x="673" y="71"/>
                </a:cubicBezTo>
                <a:cubicBezTo>
                  <a:pt x="673" y="71"/>
                  <a:pt x="673" y="69"/>
                  <a:pt x="673" y="67"/>
                </a:cubicBezTo>
                <a:cubicBezTo>
                  <a:pt x="673" y="66"/>
                  <a:pt x="673" y="66"/>
                  <a:pt x="673" y="65"/>
                </a:cubicBezTo>
                <a:cubicBezTo>
                  <a:pt x="673" y="65"/>
                  <a:pt x="674" y="64"/>
                  <a:pt x="673" y="63"/>
                </a:cubicBezTo>
                <a:cubicBezTo>
                  <a:pt x="673" y="62"/>
                  <a:pt x="673" y="61"/>
                  <a:pt x="673" y="61"/>
                </a:cubicBezTo>
                <a:cubicBezTo>
                  <a:pt x="673" y="60"/>
                  <a:pt x="674" y="59"/>
                  <a:pt x="673" y="58"/>
                </a:cubicBezTo>
                <a:cubicBezTo>
                  <a:pt x="673" y="57"/>
                  <a:pt x="673" y="57"/>
                  <a:pt x="673" y="55"/>
                </a:cubicBezTo>
                <a:cubicBezTo>
                  <a:pt x="673" y="53"/>
                  <a:pt x="673" y="51"/>
                  <a:pt x="673" y="51"/>
                </a:cubicBezTo>
                <a:cubicBezTo>
                  <a:pt x="673" y="51"/>
                  <a:pt x="673" y="51"/>
                  <a:pt x="674" y="51"/>
                </a:cubicBezTo>
                <a:cubicBezTo>
                  <a:pt x="675" y="51"/>
                  <a:pt x="676" y="51"/>
                  <a:pt x="678" y="47"/>
                </a:cubicBezTo>
                <a:cubicBezTo>
                  <a:pt x="680" y="44"/>
                  <a:pt x="679" y="40"/>
                  <a:pt x="677" y="36"/>
                </a:cubicBezTo>
                <a:cubicBezTo>
                  <a:pt x="676" y="33"/>
                  <a:pt x="673" y="29"/>
                  <a:pt x="671" y="26"/>
                </a:cubicBezTo>
                <a:cubicBezTo>
                  <a:pt x="670" y="23"/>
                  <a:pt x="667" y="21"/>
                  <a:pt x="665" y="20"/>
                </a:cubicBezTo>
                <a:cubicBezTo>
                  <a:pt x="663" y="18"/>
                  <a:pt x="659" y="16"/>
                  <a:pt x="656" y="14"/>
                </a:cubicBezTo>
                <a:cubicBezTo>
                  <a:pt x="654" y="13"/>
                  <a:pt x="653" y="12"/>
                  <a:pt x="651" y="11"/>
                </a:cubicBezTo>
                <a:cubicBezTo>
                  <a:pt x="648" y="10"/>
                  <a:pt x="645" y="10"/>
                  <a:pt x="644" y="9"/>
                </a:cubicBezTo>
                <a:cubicBezTo>
                  <a:pt x="642" y="9"/>
                  <a:pt x="640" y="7"/>
                  <a:pt x="638" y="6"/>
                </a:cubicBezTo>
                <a:cubicBezTo>
                  <a:pt x="637" y="5"/>
                  <a:pt x="634" y="5"/>
                  <a:pt x="631" y="4"/>
                </a:cubicBezTo>
                <a:cubicBezTo>
                  <a:pt x="629" y="3"/>
                  <a:pt x="626" y="2"/>
                  <a:pt x="624" y="2"/>
                </a:cubicBezTo>
                <a:cubicBezTo>
                  <a:pt x="623" y="1"/>
                  <a:pt x="621" y="1"/>
                  <a:pt x="619" y="0"/>
                </a:cubicBezTo>
                <a:cubicBezTo>
                  <a:pt x="617" y="0"/>
                  <a:pt x="615" y="0"/>
                  <a:pt x="613" y="0"/>
                </a:cubicBezTo>
                <a:cubicBezTo>
                  <a:pt x="611" y="0"/>
                  <a:pt x="607" y="1"/>
                  <a:pt x="605" y="2"/>
                </a:cubicBezTo>
                <a:cubicBezTo>
                  <a:pt x="603" y="2"/>
                  <a:pt x="599" y="3"/>
                  <a:pt x="594" y="5"/>
                </a:cubicBezTo>
                <a:cubicBezTo>
                  <a:pt x="588" y="7"/>
                  <a:pt x="587" y="9"/>
                  <a:pt x="585" y="11"/>
                </a:cubicBezTo>
                <a:cubicBezTo>
                  <a:pt x="583" y="12"/>
                  <a:pt x="581" y="13"/>
                  <a:pt x="579" y="15"/>
                </a:cubicBezTo>
                <a:cubicBezTo>
                  <a:pt x="577" y="16"/>
                  <a:pt x="577" y="17"/>
                  <a:pt x="576" y="18"/>
                </a:cubicBezTo>
                <a:cubicBezTo>
                  <a:pt x="575" y="20"/>
                  <a:pt x="573" y="21"/>
                  <a:pt x="571" y="25"/>
                </a:cubicBezTo>
                <a:cubicBezTo>
                  <a:pt x="569" y="28"/>
                  <a:pt x="568" y="29"/>
                  <a:pt x="568" y="31"/>
                </a:cubicBezTo>
                <a:cubicBezTo>
                  <a:pt x="568" y="32"/>
                  <a:pt x="567" y="33"/>
                  <a:pt x="567" y="33"/>
                </a:cubicBezTo>
                <a:cubicBezTo>
                  <a:pt x="566" y="34"/>
                  <a:pt x="566" y="35"/>
                  <a:pt x="565" y="36"/>
                </a:cubicBezTo>
                <a:cubicBezTo>
                  <a:pt x="563" y="38"/>
                  <a:pt x="563" y="40"/>
                  <a:pt x="563" y="41"/>
                </a:cubicBezTo>
                <a:cubicBezTo>
                  <a:pt x="563" y="42"/>
                  <a:pt x="562" y="42"/>
                  <a:pt x="561" y="43"/>
                </a:cubicBezTo>
                <a:cubicBezTo>
                  <a:pt x="561" y="44"/>
                  <a:pt x="560" y="45"/>
                  <a:pt x="560" y="46"/>
                </a:cubicBezTo>
                <a:cubicBezTo>
                  <a:pt x="558" y="50"/>
                  <a:pt x="557" y="52"/>
                  <a:pt x="557" y="54"/>
                </a:cubicBezTo>
                <a:cubicBezTo>
                  <a:pt x="556" y="56"/>
                  <a:pt x="556" y="57"/>
                  <a:pt x="556" y="57"/>
                </a:cubicBezTo>
                <a:cubicBezTo>
                  <a:pt x="556" y="58"/>
                  <a:pt x="556" y="58"/>
                  <a:pt x="556" y="59"/>
                </a:cubicBezTo>
                <a:cubicBezTo>
                  <a:pt x="555" y="59"/>
                  <a:pt x="555" y="61"/>
                  <a:pt x="556" y="63"/>
                </a:cubicBezTo>
                <a:cubicBezTo>
                  <a:pt x="556" y="64"/>
                  <a:pt x="556" y="65"/>
                  <a:pt x="556" y="67"/>
                </a:cubicBezTo>
                <a:cubicBezTo>
                  <a:pt x="556" y="68"/>
                  <a:pt x="555" y="69"/>
                  <a:pt x="555" y="70"/>
                </a:cubicBezTo>
                <a:cubicBezTo>
                  <a:pt x="555" y="71"/>
                  <a:pt x="555" y="72"/>
                  <a:pt x="554" y="73"/>
                </a:cubicBezTo>
                <a:cubicBezTo>
                  <a:pt x="553" y="74"/>
                  <a:pt x="553" y="74"/>
                  <a:pt x="553" y="76"/>
                </a:cubicBezTo>
                <a:cubicBezTo>
                  <a:pt x="553" y="77"/>
                  <a:pt x="553" y="78"/>
                  <a:pt x="553" y="79"/>
                </a:cubicBezTo>
                <a:cubicBezTo>
                  <a:pt x="554" y="80"/>
                  <a:pt x="554" y="80"/>
                  <a:pt x="553" y="81"/>
                </a:cubicBezTo>
                <a:cubicBezTo>
                  <a:pt x="553" y="82"/>
                  <a:pt x="553" y="82"/>
                  <a:pt x="554" y="84"/>
                </a:cubicBezTo>
                <a:cubicBezTo>
                  <a:pt x="554" y="85"/>
                  <a:pt x="555" y="86"/>
                  <a:pt x="555" y="88"/>
                </a:cubicBezTo>
                <a:cubicBezTo>
                  <a:pt x="555" y="89"/>
                  <a:pt x="556" y="90"/>
                  <a:pt x="558" y="91"/>
                </a:cubicBezTo>
                <a:cubicBezTo>
                  <a:pt x="559" y="91"/>
                  <a:pt x="560" y="91"/>
                  <a:pt x="560" y="91"/>
                </a:cubicBezTo>
                <a:cubicBezTo>
                  <a:pt x="560" y="91"/>
                  <a:pt x="559" y="92"/>
                  <a:pt x="559" y="93"/>
                </a:cubicBezTo>
                <a:cubicBezTo>
                  <a:pt x="558" y="94"/>
                  <a:pt x="556" y="95"/>
                  <a:pt x="554" y="97"/>
                </a:cubicBezTo>
                <a:cubicBezTo>
                  <a:pt x="552" y="99"/>
                  <a:pt x="551" y="100"/>
                  <a:pt x="550" y="100"/>
                </a:cubicBezTo>
                <a:cubicBezTo>
                  <a:pt x="549" y="100"/>
                  <a:pt x="547" y="97"/>
                  <a:pt x="545" y="94"/>
                </a:cubicBezTo>
                <a:cubicBezTo>
                  <a:pt x="542" y="92"/>
                  <a:pt x="542" y="92"/>
                  <a:pt x="536" y="88"/>
                </a:cubicBezTo>
                <a:cubicBezTo>
                  <a:pt x="534" y="87"/>
                  <a:pt x="533" y="87"/>
                  <a:pt x="531" y="86"/>
                </a:cubicBezTo>
                <a:cubicBezTo>
                  <a:pt x="529" y="85"/>
                  <a:pt x="527" y="84"/>
                  <a:pt x="524" y="83"/>
                </a:cubicBezTo>
                <a:cubicBezTo>
                  <a:pt x="522" y="83"/>
                  <a:pt x="520" y="82"/>
                  <a:pt x="519" y="82"/>
                </a:cubicBezTo>
                <a:cubicBezTo>
                  <a:pt x="514" y="81"/>
                  <a:pt x="512" y="82"/>
                  <a:pt x="508" y="82"/>
                </a:cubicBezTo>
                <a:cubicBezTo>
                  <a:pt x="504" y="81"/>
                  <a:pt x="499" y="82"/>
                  <a:pt x="496" y="83"/>
                </a:cubicBezTo>
                <a:cubicBezTo>
                  <a:pt x="492" y="84"/>
                  <a:pt x="491" y="84"/>
                  <a:pt x="487" y="85"/>
                </a:cubicBezTo>
                <a:cubicBezTo>
                  <a:pt x="483" y="86"/>
                  <a:pt x="481" y="87"/>
                  <a:pt x="478" y="89"/>
                </a:cubicBezTo>
                <a:cubicBezTo>
                  <a:pt x="475" y="90"/>
                  <a:pt x="475" y="90"/>
                  <a:pt x="473" y="92"/>
                </a:cubicBezTo>
                <a:cubicBezTo>
                  <a:pt x="471" y="94"/>
                  <a:pt x="470" y="95"/>
                  <a:pt x="468" y="97"/>
                </a:cubicBezTo>
                <a:cubicBezTo>
                  <a:pt x="467" y="98"/>
                  <a:pt x="465" y="100"/>
                  <a:pt x="465" y="100"/>
                </a:cubicBezTo>
                <a:cubicBezTo>
                  <a:pt x="465" y="100"/>
                  <a:pt x="464" y="100"/>
                  <a:pt x="461" y="100"/>
                </a:cubicBezTo>
                <a:cubicBezTo>
                  <a:pt x="459" y="100"/>
                  <a:pt x="456" y="101"/>
                  <a:pt x="454" y="101"/>
                </a:cubicBezTo>
                <a:cubicBezTo>
                  <a:pt x="453" y="101"/>
                  <a:pt x="452" y="101"/>
                  <a:pt x="451" y="100"/>
                </a:cubicBezTo>
                <a:cubicBezTo>
                  <a:pt x="451" y="100"/>
                  <a:pt x="451" y="99"/>
                  <a:pt x="447" y="100"/>
                </a:cubicBezTo>
                <a:cubicBezTo>
                  <a:pt x="444" y="100"/>
                  <a:pt x="441" y="102"/>
                  <a:pt x="438" y="103"/>
                </a:cubicBezTo>
                <a:cubicBezTo>
                  <a:pt x="436" y="104"/>
                  <a:pt x="435" y="105"/>
                  <a:pt x="433" y="105"/>
                </a:cubicBezTo>
                <a:cubicBezTo>
                  <a:pt x="431" y="105"/>
                  <a:pt x="430" y="106"/>
                  <a:pt x="429" y="105"/>
                </a:cubicBezTo>
                <a:cubicBezTo>
                  <a:pt x="428" y="105"/>
                  <a:pt x="426" y="104"/>
                  <a:pt x="425" y="104"/>
                </a:cubicBezTo>
                <a:cubicBezTo>
                  <a:pt x="423" y="103"/>
                  <a:pt x="423" y="103"/>
                  <a:pt x="418" y="102"/>
                </a:cubicBezTo>
                <a:cubicBezTo>
                  <a:pt x="415" y="102"/>
                  <a:pt x="412" y="102"/>
                  <a:pt x="409" y="102"/>
                </a:cubicBezTo>
                <a:cubicBezTo>
                  <a:pt x="407" y="102"/>
                  <a:pt x="405" y="103"/>
                  <a:pt x="404" y="103"/>
                </a:cubicBezTo>
                <a:cubicBezTo>
                  <a:pt x="401" y="103"/>
                  <a:pt x="400" y="104"/>
                  <a:pt x="394" y="103"/>
                </a:cubicBezTo>
                <a:cubicBezTo>
                  <a:pt x="391" y="103"/>
                  <a:pt x="389" y="103"/>
                  <a:pt x="387" y="103"/>
                </a:cubicBezTo>
                <a:cubicBezTo>
                  <a:pt x="385" y="103"/>
                  <a:pt x="383" y="104"/>
                  <a:pt x="381" y="104"/>
                </a:cubicBezTo>
                <a:cubicBezTo>
                  <a:pt x="377" y="105"/>
                  <a:pt x="374" y="105"/>
                  <a:pt x="369" y="105"/>
                </a:cubicBezTo>
                <a:cubicBezTo>
                  <a:pt x="363" y="105"/>
                  <a:pt x="357" y="107"/>
                  <a:pt x="353" y="109"/>
                </a:cubicBezTo>
                <a:cubicBezTo>
                  <a:pt x="349" y="111"/>
                  <a:pt x="340" y="122"/>
                  <a:pt x="333" y="129"/>
                </a:cubicBezTo>
                <a:cubicBezTo>
                  <a:pt x="327" y="136"/>
                  <a:pt x="314" y="150"/>
                  <a:pt x="308" y="157"/>
                </a:cubicBezTo>
                <a:cubicBezTo>
                  <a:pt x="302" y="163"/>
                  <a:pt x="299" y="167"/>
                  <a:pt x="295" y="171"/>
                </a:cubicBezTo>
                <a:cubicBezTo>
                  <a:pt x="292" y="175"/>
                  <a:pt x="290" y="178"/>
                  <a:pt x="286" y="182"/>
                </a:cubicBezTo>
                <a:cubicBezTo>
                  <a:pt x="282" y="187"/>
                  <a:pt x="281" y="187"/>
                  <a:pt x="277" y="193"/>
                </a:cubicBezTo>
                <a:cubicBezTo>
                  <a:pt x="272" y="198"/>
                  <a:pt x="267" y="205"/>
                  <a:pt x="264" y="210"/>
                </a:cubicBezTo>
                <a:cubicBezTo>
                  <a:pt x="260" y="215"/>
                  <a:pt x="257" y="218"/>
                  <a:pt x="255" y="221"/>
                </a:cubicBezTo>
                <a:cubicBezTo>
                  <a:pt x="254" y="222"/>
                  <a:pt x="253" y="224"/>
                  <a:pt x="251" y="225"/>
                </a:cubicBezTo>
                <a:cubicBezTo>
                  <a:pt x="250" y="226"/>
                  <a:pt x="249" y="228"/>
                  <a:pt x="247" y="230"/>
                </a:cubicBezTo>
                <a:cubicBezTo>
                  <a:pt x="244" y="233"/>
                  <a:pt x="242" y="235"/>
                  <a:pt x="241" y="235"/>
                </a:cubicBezTo>
                <a:cubicBezTo>
                  <a:pt x="241" y="236"/>
                  <a:pt x="241" y="237"/>
                  <a:pt x="242" y="237"/>
                </a:cubicBezTo>
                <a:cubicBezTo>
                  <a:pt x="242" y="237"/>
                  <a:pt x="244" y="238"/>
                  <a:pt x="247" y="242"/>
                </a:cubicBezTo>
                <a:cubicBezTo>
                  <a:pt x="251" y="246"/>
                  <a:pt x="257" y="251"/>
                  <a:pt x="257" y="251"/>
                </a:cubicBezTo>
                <a:cubicBezTo>
                  <a:pt x="257" y="251"/>
                  <a:pt x="257" y="252"/>
                  <a:pt x="256" y="253"/>
                </a:cubicBezTo>
                <a:cubicBezTo>
                  <a:pt x="256" y="253"/>
                  <a:pt x="256" y="254"/>
                  <a:pt x="256" y="254"/>
                </a:cubicBezTo>
                <a:cubicBezTo>
                  <a:pt x="257" y="255"/>
                  <a:pt x="257" y="255"/>
                  <a:pt x="257" y="256"/>
                </a:cubicBezTo>
                <a:cubicBezTo>
                  <a:pt x="257" y="256"/>
                  <a:pt x="257" y="256"/>
                  <a:pt x="255" y="257"/>
                </a:cubicBezTo>
                <a:cubicBezTo>
                  <a:pt x="254" y="259"/>
                  <a:pt x="253" y="259"/>
                  <a:pt x="250" y="261"/>
                </a:cubicBezTo>
                <a:cubicBezTo>
                  <a:pt x="248" y="264"/>
                  <a:pt x="247" y="266"/>
                  <a:pt x="247" y="266"/>
                </a:cubicBezTo>
                <a:cubicBezTo>
                  <a:pt x="247" y="266"/>
                  <a:pt x="246" y="266"/>
                  <a:pt x="245" y="266"/>
                </a:cubicBezTo>
                <a:cubicBezTo>
                  <a:pt x="244" y="266"/>
                  <a:pt x="243" y="267"/>
                  <a:pt x="242" y="267"/>
                </a:cubicBezTo>
                <a:cubicBezTo>
                  <a:pt x="239" y="269"/>
                  <a:pt x="235" y="272"/>
                  <a:pt x="233" y="273"/>
                </a:cubicBezTo>
                <a:cubicBezTo>
                  <a:pt x="231" y="275"/>
                  <a:pt x="231" y="275"/>
                  <a:pt x="231" y="276"/>
                </a:cubicBezTo>
                <a:cubicBezTo>
                  <a:pt x="231" y="276"/>
                  <a:pt x="230" y="276"/>
                  <a:pt x="229" y="276"/>
                </a:cubicBezTo>
                <a:cubicBezTo>
                  <a:pt x="228" y="276"/>
                  <a:pt x="227" y="277"/>
                  <a:pt x="227" y="277"/>
                </a:cubicBezTo>
                <a:cubicBezTo>
                  <a:pt x="227" y="277"/>
                  <a:pt x="222" y="267"/>
                  <a:pt x="218" y="259"/>
                </a:cubicBezTo>
                <a:cubicBezTo>
                  <a:pt x="214" y="251"/>
                  <a:pt x="210" y="243"/>
                  <a:pt x="210" y="243"/>
                </a:cubicBezTo>
                <a:cubicBezTo>
                  <a:pt x="210" y="243"/>
                  <a:pt x="210" y="242"/>
                  <a:pt x="211" y="241"/>
                </a:cubicBezTo>
                <a:cubicBezTo>
                  <a:pt x="211" y="240"/>
                  <a:pt x="210" y="238"/>
                  <a:pt x="209" y="237"/>
                </a:cubicBezTo>
                <a:cubicBezTo>
                  <a:pt x="208" y="235"/>
                  <a:pt x="208" y="234"/>
                  <a:pt x="207" y="233"/>
                </a:cubicBezTo>
                <a:cubicBezTo>
                  <a:pt x="206" y="231"/>
                  <a:pt x="205" y="230"/>
                  <a:pt x="204" y="230"/>
                </a:cubicBezTo>
                <a:cubicBezTo>
                  <a:pt x="203" y="229"/>
                  <a:pt x="202" y="229"/>
                  <a:pt x="202" y="228"/>
                </a:cubicBezTo>
                <a:cubicBezTo>
                  <a:pt x="202" y="228"/>
                  <a:pt x="200" y="224"/>
                  <a:pt x="197" y="219"/>
                </a:cubicBezTo>
                <a:cubicBezTo>
                  <a:pt x="194" y="214"/>
                  <a:pt x="194" y="213"/>
                  <a:pt x="193" y="211"/>
                </a:cubicBezTo>
                <a:cubicBezTo>
                  <a:pt x="192" y="208"/>
                  <a:pt x="192" y="207"/>
                  <a:pt x="192" y="205"/>
                </a:cubicBezTo>
                <a:cubicBezTo>
                  <a:pt x="191" y="204"/>
                  <a:pt x="189" y="203"/>
                  <a:pt x="188" y="202"/>
                </a:cubicBezTo>
                <a:cubicBezTo>
                  <a:pt x="187" y="202"/>
                  <a:pt x="186" y="202"/>
                  <a:pt x="186" y="202"/>
                </a:cubicBezTo>
                <a:cubicBezTo>
                  <a:pt x="185" y="203"/>
                  <a:pt x="184" y="202"/>
                  <a:pt x="183" y="202"/>
                </a:cubicBezTo>
                <a:cubicBezTo>
                  <a:pt x="181" y="201"/>
                  <a:pt x="181" y="200"/>
                  <a:pt x="180" y="199"/>
                </a:cubicBezTo>
                <a:cubicBezTo>
                  <a:pt x="179" y="199"/>
                  <a:pt x="178" y="197"/>
                  <a:pt x="177" y="196"/>
                </a:cubicBezTo>
                <a:cubicBezTo>
                  <a:pt x="176" y="195"/>
                  <a:pt x="176" y="195"/>
                  <a:pt x="174" y="194"/>
                </a:cubicBezTo>
                <a:cubicBezTo>
                  <a:pt x="173" y="194"/>
                  <a:pt x="172" y="195"/>
                  <a:pt x="171" y="196"/>
                </a:cubicBezTo>
                <a:cubicBezTo>
                  <a:pt x="170" y="197"/>
                  <a:pt x="169" y="198"/>
                  <a:pt x="168" y="199"/>
                </a:cubicBezTo>
                <a:cubicBezTo>
                  <a:pt x="166" y="200"/>
                  <a:pt x="166" y="200"/>
                  <a:pt x="166" y="200"/>
                </a:cubicBezTo>
                <a:cubicBezTo>
                  <a:pt x="166" y="200"/>
                  <a:pt x="144" y="213"/>
                  <a:pt x="117" y="229"/>
                </a:cubicBezTo>
                <a:cubicBezTo>
                  <a:pt x="102" y="238"/>
                  <a:pt x="86" y="247"/>
                  <a:pt x="71" y="256"/>
                </a:cubicBezTo>
                <a:cubicBezTo>
                  <a:pt x="38" y="275"/>
                  <a:pt x="10" y="291"/>
                  <a:pt x="10" y="291"/>
                </a:cubicBezTo>
                <a:cubicBezTo>
                  <a:pt x="10" y="291"/>
                  <a:pt x="10" y="291"/>
                  <a:pt x="9" y="291"/>
                </a:cubicBezTo>
                <a:cubicBezTo>
                  <a:pt x="9" y="291"/>
                  <a:pt x="7" y="292"/>
                  <a:pt x="7" y="293"/>
                </a:cubicBezTo>
                <a:cubicBezTo>
                  <a:pt x="6" y="293"/>
                  <a:pt x="5" y="293"/>
                  <a:pt x="4" y="294"/>
                </a:cubicBezTo>
                <a:cubicBezTo>
                  <a:pt x="3" y="294"/>
                  <a:pt x="1" y="294"/>
                  <a:pt x="1" y="297"/>
                </a:cubicBezTo>
                <a:cubicBezTo>
                  <a:pt x="0" y="299"/>
                  <a:pt x="2" y="300"/>
                  <a:pt x="3" y="302"/>
                </a:cubicBezTo>
                <a:close/>
                <a:moveTo>
                  <a:pt x="232" y="286"/>
                </a:moveTo>
                <a:cubicBezTo>
                  <a:pt x="232" y="286"/>
                  <a:pt x="233" y="286"/>
                  <a:pt x="234" y="285"/>
                </a:cubicBezTo>
                <a:cubicBezTo>
                  <a:pt x="235" y="284"/>
                  <a:pt x="237" y="283"/>
                  <a:pt x="238" y="282"/>
                </a:cubicBezTo>
                <a:cubicBezTo>
                  <a:pt x="239" y="281"/>
                  <a:pt x="241" y="280"/>
                  <a:pt x="242" y="280"/>
                </a:cubicBezTo>
                <a:cubicBezTo>
                  <a:pt x="243" y="280"/>
                  <a:pt x="243" y="280"/>
                  <a:pt x="243" y="280"/>
                </a:cubicBezTo>
                <a:cubicBezTo>
                  <a:pt x="243" y="280"/>
                  <a:pt x="243" y="281"/>
                  <a:pt x="242" y="282"/>
                </a:cubicBezTo>
                <a:cubicBezTo>
                  <a:pt x="242" y="282"/>
                  <a:pt x="242" y="283"/>
                  <a:pt x="242" y="285"/>
                </a:cubicBezTo>
                <a:cubicBezTo>
                  <a:pt x="243" y="286"/>
                  <a:pt x="244" y="287"/>
                  <a:pt x="244" y="288"/>
                </a:cubicBezTo>
                <a:cubicBezTo>
                  <a:pt x="244" y="288"/>
                  <a:pt x="244" y="290"/>
                  <a:pt x="245" y="291"/>
                </a:cubicBezTo>
                <a:cubicBezTo>
                  <a:pt x="245" y="291"/>
                  <a:pt x="246" y="292"/>
                  <a:pt x="246" y="292"/>
                </a:cubicBezTo>
                <a:cubicBezTo>
                  <a:pt x="247" y="292"/>
                  <a:pt x="248" y="292"/>
                  <a:pt x="248" y="292"/>
                </a:cubicBezTo>
                <a:cubicBezTo>
                  <a:pt x="248" y="292"/>
                  <a:pt x="246" y="294"/>
                  <a:pt x="247" y="296"/>
                </a:cubicBezTo>
                <a:cubicBezTo>
                  <a:pt x="248" y="298"/>
                  <a:pt x="248" y="299"/>
                  <a:pt x="249" y="300"/>
                </a:cubicBezTo>
                <a:cubicBezTo>
                  <a:pt x="251" y="302"/>
                  <a:pt x="251" y="302"/>
                  <a:pt x="252" y="302"/>
                </a:cubicBezTo>
                <a:cubicBezTo>
                  <a:pt x="252" y="302"/>
                  <a:pt x="252" y="302"/>
                  <a:pt x="252" y="302"/>
                </a:cubicBezTo>
                <a:cubicBezTo>
                  <a:pt x="252" y="302"/>
                  <a:pt x="251" y="305"/>
                  <a:pt x="252" y="307"/>
                </a:cubicBezTo>
                <a:cubicBezTo>
                  <a:pt x="252" y="309"/>
                  <a:pt x="253" y="310"/>
                  <a:pt x="255" y="311"/>
                </a:cubicBezTo>
                <a:cubicBezTo>
                  <a:pt x="256" y="312"/>
                  <a:pt x="257" y="312"/>
                  <a:pt x="257" y="312"/>
                </a:cubicBezTo>
                <a:cubicBezTo>
                  <a:pt x="258" y="312"/>
                  <a:pt x="259" y="312"/>
                  <a:pt x="259" y="312"/>
                </a:cubicBezTo>
                <a:cubicBezTo>
                  <a:pt x="259" y="312"/>
                  <a:pt x="257" y="316"/>
                  <a:pt x="257" y="317"/>
                </a:cubicBezTo>
                <a:cubicBezTo>
                  <a:pt x="257" y="318"/>
                  <a:pt x="257" y="319"/>
                  <a:pt x="258" y="320"/>
                </a:cubicBezTo>
                <a:cubicBezTo>
                  <a:pt x="259" y="321"/>
                  <a:pt x="261" y="322"/>
                  <a:pt x="262" y="322"/>
                </a:cubicBezTo>
                <a:cubicBezTo>
                  <a:pt x="264" y="322"/>
                  <a:pt x="265" y="322"/>
                  <a:pt x="266" y="322"/>
                </a:cubicBezTo>
                <a:cubicBezTo>
                  <a:pt x="267" y="322"/>
                  <a:pt x="267" y="322"/>
                  <a:pt x="267" y="322"/>
                </a:cubicBezTo>
                <a:cubicBezTo>
                  <a:pt x="267" y="322"/>
                  <a:pt x="266" y="324"/>
                  <a:pt x="264" y="326"/>
                </a:cubicBezTo>
                <a:cubicBezTo>
                  <a:pt x="262" y="327"/>
                  <a:pt x="259" y="329"/>
                  <a:pt x="259" y="329"/>
                </a:cubicBezTo>
                <a:cubicBezTo>
                  <a:pt x="259" y="329"/>
                  <a:pt x="258" y="328"/>
                  <a:pt x="258" y="328"/>
                </a:cubicBezTo>
                <a:cubicBezTo>
                  <a:pt x="257" y="329"/>
                  <a:pt x="256" y="329"/>
                  <a:pt x="255" y="329"/>
                </a:cubicBezTo>
                <a:cubicBezTo>
                  <a:pt x="255" y="329"/>
                  <a:pt x="254" y="329"/>
                  <a:pt x="254" y="329"/>
                </a:cubicBezTo>
                <a:cubicBezTo>
                  <a:pt x="254" y="329"/>
                  <a:pt x="252" y="324"/>
                  <a:pt x="248" y="318"/>
                </a:cubicBezTo>
                <a:cubicBezTo>
                  <a:pt x="245" y="312"/>
                  <a:pt x="232" y="286"/>
                  <a:pt x="232" y="286"/>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7"/>
          <p:cNvSpPr>
            <a:spLocks noChangeAspect="1"/>
          </p:cNvSpPr>
          <p:nvPr/>
        </p:nvSpPr>
        <p:spPr bwMode="auto">
          <a:xfrm>
            <a:off x="6897900" y="4334695"/>
            <a:ext cx="1139403" cy="2155056"/>
          </a:xfrm>
          <a:custGeom>
            <a:avLst/>
            <a:gdLst>
              <a:gd name="T0" fmla="*/ 390 w 566"/>
              <a:gd name="T1" fmla="*/ 39 h 1069"/>
              <a:gd name="T2" fmla="*/ 398 w 566"/>
              <a:gd name="T3" fmla="*/ 25 h 1069"/>
              <a:gd name="T4" fmla="*/ 413 w 566"/>
              <a:gd name="T5" fmla="*/ 60 h 1069"/>
              <a:gd name="T6" fmla="*/ 406 w 566"/>
              <a:gd name="T7" fmla="*/ 160 h 1069"/>
              <a:gd name="T8" fmla="*/ 423 w 566"/>
              <a:gd name="T9" fmla="*/ 220 h 1069"/>
              <a:gd name="T10" fmla="*/ 440 w 566"/>
              <a:gd name="T11" fmla="*/ 263 h 1069"/>
              <a:gd name="T12" fmla="*/ 432 w 566"/>
              <a:gd name="T13" fmla="*/ 296 h 1069"/>
              <a:gd name="T14" fmla="*/ 430 w 566"/>
              <a:gd name="T15" fmla="*/ 309 h 1069"/>
              <a:gd name="T16" fmla="*/ 478 w 566"/>
              <a:gd name="T17" fmla="*/ 450 h 1069"/>
              <a:gd name="T18" fmla="*/ 468 w 566"/>
              <a:gd name="T19" fmla="*/ 592 h 1069"/>
              <a:gd name="T20" fmla="*/ 527 w 566"/>
              <a:gd name="T21" fmla="*/ 732 h 1069"/>
              <a:gd name="T22" fmla="*/ 398 w 566"/>
              <a:gd name="T23" fmla="*/ 905 h 1069"/>
              <a:gd name="T24" fmla="*/ 349 w 566"/>
              <a:gd name="T25" fmla="*/ 924 h 1069"/>
              <a:gd name="T26" fmla="*/ 356 w 566"/>
              <a:gd name="T27" fmla="*/ 1010 h 1069"/>
              <a:gd name="T28" fmla="*/ 294 w 566"/>
              <a:gd name="T29" fmla="*/ 944 h 1069"/>
              <a:gd name="T30" fmla="*/ 295 w 566"/>
              <a:gd name="T31" fmla="*/ 877 h 1069"/>
              <a:gd name="T32" fmla="*/ 349 w 566"/>
              <a:gd name="T33" fmla="*/ 855 h 1069"/>
              <a:gd name="T34" fmla="*/ 411 w 566"/>
              <a:gd name="T35" fmla="*/ 816 h 1069"/>
              <a:gd name="T36" fmla="*/ 395 w 566"/>
              <a:gd name="T37" fmla="*/ 730 h 1069"/>
              <a:gd name="T38" fmla="*/ 211 w 566"/>
              <a:gd name="T39" fmla="*/ 885 h 1069"/>
              <a:gd name="T40" fmla="*/ 120 w 566"/>
              <a:gd name="T41" fmla="*/ 1004 h 1069"/>
              <a:gd name="T42" fmla="*/ 145 w 566"/>
              <a:gd name="T43" fmla="*/ 1053 h 1069"/>
              <a:gd name="T44" fmla="*/ 32 w 566"/>
              <a:gd name="T45" fmla="*/ 1021 h 1069"/>
              <a:gd name="T46" fmla="*/ 15 w 566"/>
              <a:gd name="T47" fmla="*/ 971 h 1069"/>
              <a:gd name="T48" fmla="*/ 175 w 566"/>
              <a:gd name="T49" fmla="*/ 804 h 1069"/>
              <a:gd name="T50" fmla="*/ 226 w 566"/>
              <a:gd name="T51" fmla="*/ 759 h 1069"/>
              <a:gd name="T52" fmla="*/ 280 w 566"/>
              <a:gd name="T53" fmla="*/ 679 h 1069"/>
              <a:gd name="T54" fmla="*/ 333 w 566"/>
              <a:gd name="T55" fmla="*/ 566 h 1069"/>
              <a:gd name="T56" fmla="*/ 335 w 566"/>
              <a:gd name="T57" fmla="*/ 523 h 1069"/>
              <a:gd name="T58" fmla="*/ 298 w 566"/>
              <a:gd name="T59" fmla="*/ 593 h 1069"/>
              <a:gd name="T60" fmla="*/ 188 w 566"/>
              <a:gd name="T61" fmla="*/ 670 h 1069"/>
              <a:gd name="T62" fmla="*/ 135 w 566"/>
              <a:gd name="T63" fmla="*/ 634 h 1069"/>
              <a:gd name="T64" fmla="*/ 223 w 566"/>
              <a:gd name="T65" fmla="*/ 516 h 1069"/>
              <a:gd name="T66" fmla="*/ 158 w 566"/>
              <a:gd name="T67" fmla="*/ 470 h 1069"/>
              <a:gd name="T68" fmla="*/ 102 w 566"/>
              <a:gd name="T69" fmla="*/ 411 h 1069"/>
              <a:gd name="T70" fmla="*/ 132 w 566"/>
              <a:gd name="T71" fmla="*/ 419 h 1069"/>
              <a:gd name="T72" fmla="*/ 101 w 566"/>
              <a:gd name="T73" fmla="*/ 389 h 1069"/>
              <a:gd name="T74" fmla="*/ 131 w 566"/>
              <a:gd name="T75" fmla="*/ 401 h 1069"/>
              <a:gd name="T76" fmla="*/ 102 w 566"/>
              <a:gd name="T77" fmla="*/ 370 h 1069"/>
              <a:gd name="T78" fmla="*/ 142 w 566"/>
              <a:gd name="T79" fmla="*/ 382 h 1069"/>
              <a:gd name="T80" fmla="*/ 121 w 566"/>
              <a:gd name="T81" fmla="*/ 353 h 1069"/>
              <a:gd name="T82" fmla="*/ 164 w 566"/>
              <a:gd name="T83" fmla="*/ 363 h 1069"/>
              <a:gd name="T84" fmla="*/ 177 w 566"/>
              <a:gd name="T85" fmla="*/ 371 h 1069"/>
              <a:gd name="T86" fmla="*/ 282 w 566"/>
              <a:gd name="T87" fmla="*/ 335 h 1069"/>
              <a:gd name="T88" fmla="*/ 288 w 566"/>
              <a:gd name="T89" fmla="*/ 272 h 1069"/>
              <a:gd name="T90" fmla="*/ 304 w 566"/>
              <a:gd name="T91" fmla="*/ 306 h 1069"/>
              <a:gd name="T92" fmla="*/ 313 w 566"/>
              <a:gd name="T93" fmla="*/ 257 h 1069"/>
              <a:gd name="T94" fmla="*/ 343 w 566"/>
              <a:gd name="T95" fmla="*/ 176 h 1069"/>
              <a:gd name="T96" fmla="*/ 353 w 566"/>
              <a:gd name="T97" fmla="*/ 135 h 1069"/>
              <a:gd name="T98" fmla="*/ 383 w 566"/>
              <a:gd name="T99" fmla="*/ 79 h 1069"/>
              <a:gd name="T100" fmla="*/ 359 w 566"/>
              <a:gd name="T101" fmla="*/ 39 h 1069"/>
              <a:gd name="T102" fmla="*/ 365 w 566"/>
              <a:gd name="T103" fmla="*/ 0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6" h="1069">
                <a:moveTo>
                  <a:pt x="375" y="4"/>
                </a:moveTo>
                <a:cubicBezTo>
                  <a:pt x="378" y="13"/>
                  <a:pt x="379" y="21"/>
                  <a:pt x="382" y="29"/>
                </a:cubicBezTo>
                <a:cubicBezTo>
                  <a:pt x="383" y="34"/>
                  <a:pt x="389" y="35"/>
                  <a:pt x="390" y="39"/>
                </a:cubicBezTo>
                <a:cubicBezTo>
                  <a:pt x="391" y="40"/>
                  <a:pt x="392" y="40"/>
                  <a:pt x="393" y="41"/>
                </a:cubicBezTo>
                <a:cubicBezTo>
                  <a:pt x="394" y="36"/>
                  <a:pt x="394" y="31"/>
                  <a:pt x="394" y="26"/>
                </a:cubicBezTo>
                <a:cubicBezTo>
                  <a:pt x="395" y="25"/>
                  <a:pt x="396" y="25"/>
                  <a:pt x="398" y="25"/>
                </a:cubicBezTo>
                <a:cubicBezTo>
                  <a:pt x="400" y="28"/>
                  <a:pt x="402" y="32"/>
                  <a:pt x="404" y="36"/>
                </a:cubicBezTo>
                <a:cubicBezTo>
                  <a:pt x="405" y="39"/>
                  <a:pt x="405" y="43"/>
                  <a:pt x="406" y="46"/>
                </a:cubicBezTo>
                <a:cubicBezTo>
                  <a:pt x="408" y="50"/>
                  <a:pt x="412" y="54"/>
                  <a:pt x="413" y="60"/>
                </a:cubicBezTo>
                <a:cubicBezTo>
                  <a:pt x="414" y="64"/>
                  <a:pt x="406" y="77"/>
                  <a:pt x="408" y="85"/>
                </a:cubicBezTo>
                <a:cubicBezTo>
                  <a:pt x="410" y="95"/>
                  <a:pt x="413" y="107"/>
                  <a:pt x="411" y="121"/>
                </a:cubicBezTo>
                <a:cubicBezTo>
                  <a:pt x="409" y="133"/>
                  <a:pt x="409" y="145"/>
                  <a:pt x="406" y="160"/>
                </a:cubicBezTo>
                <a:cubicBezTo>
                  <a:pt x="405" y="166"/>
                  <a:pt x="403" y="174"/>
                  <a:pt x="404" y="179"/>
                </a:cubicBezTo>
                <a:cubicBezTo>
                  <a:pt x="405" y="181"/>
                  <a:pt x="423" y="194"/>
                  <a:pt x="425" y="195"/>
                </a:cubicBezTo>
                <a:cubicBezTo>
                  <a:pt x="432" y="205"/>
                  <a:pt x="421" y="208"/>
                  <a:pt x="423" y="220"/>
                </a:cubicBezTo>
                <a:cubicBezTo>
                  <a:pt x="425" y="224"/>
                  <a:pt x="428" y="227"/>
                  <a:pt x="430" y="231"/>
                </a:cubicBezTo>
                <a:cubicBezTo>
                  <a:pt x="431" y="237"/>
                  <a:pt x="426" y="241"/>
                  <a:pt x="429" y="248"/>
                </a:cubicBezTo>
                <a:cubicBezTo>
                  <a:pt x="432" y="253"/>
                  <a:pt x="437" y="256"/>
                  <a:pt x="440" y="263"/>
                </a:cubicBezTo>
                <a:cubicBezTo>
                  <a:pt x="438" y="267"/>
                  <a:pt x="434" y="270"/>
                  <a:pt x="432" y="274"/>
                </a:cubicBezTo>
                <a:cubicBezTo>
                  <a:pt x="431" y="280"/>
                  <a:pt x="435" y="282"/>
                  <a:pt x="435" y="287"/>
                </a:cubicBezTo>
                <a:cubicBezTo>
                  <a:pt x="434" y="290"/>
                  <a:pt x="432" y="292"/>
                  <a:pt x="432" y="296"/>
                </a:cubicBezTo>
                <a:cubicBezTo>
                  <a:pt x="432" y="296"/>
                  <a:pt x="432" y="297"/>
                  <a:pt x="432" y="297"/>
                </a:cubicBezTo>
                <a:cubicBezTo>
                  <a:pt x="433" y="299"/>
                  <a:pt x="434" y="302"/>
                  <a:pt x="435" y="304"/>
                </a:cubicBezTo>
                <a:cubicBezTo>
                  <a:pt x="435" y="307"/>
                  <a:pt x="432" y="307"/>
                  <a:pt x="430" y="309"/>
                </a:cubicBezTo>
                <a:cubicBezTo>
                  <a:pt x="427" y="314"/>
                  <a:pt x="425" y="321"/>
                  <a:pt x="425" y="329"/>
                </a:cubicBezTo>
                <a:cubicBezTo>
                  <a:pt x="434" y="341"/>
                  <a:pt x="445" y="347"/>
                  <a:pt x="453" y="361"/>
                </a:cubicBezTo>
                <a:cubicBezTo>
                  <a:pt x="465" y="384"/>
                  <a:pt x="472" y="421"/>
                  <a:pt x="478" y="450"/>
                </a:cubicBezTo>
                <a:cubicBezTo>
                  <a:pt x="478" y="460"/>
                  <a:pt x="479" y="469"/>
                  <a:pt x="479" y="478"/>
                </a:cubicBezTo>
                <a:cubicBezTo>
                  <a:pt x="481" y="495"/>
                  <a:pt x="482" y="512"/>
                  <a:pt x="483" y="529"/>
                </a:cubicBezTo>
                <a:cubicBezTo>
                  <a:pt x="478" y="550"/>
                  <a:pt x="473" y="571"/>
                  <a:pt x="468" y="592"/>
                </a:cubicBezTo>
                <a:cubicBezTo>
                  <a:pt x="466" y="599"/>
                  <a:pt x="458" y="604"/>
                  <a:pt x="460" y="613"/>
                </a:cubicBezTo>
                <a:cubicBezTo>
                  <a:pt x="466" y="645"/>
                  <a:pt x="486" y="657"/>
                  <a:pt x="501" y="679"/>
                </a:cubicBezTo>
                <a:cubicBezTo>
                  <a:pt x="512" y="695"/>
                  <a:pt x="517" y="714"/>
                  <a:pt x="527" y="732"/>
                </a:cubicBezTo>
                <a:cubicBezTo>
                  <a:pt x="537" y="750"/>
                  <a:pt x="554" y="767"/>
                  <a:pt x="559" y="789"/>
                </a:cubicBezTo>
                <a:cubicBezTo>
                  <a:pt x="566" y="819"/>
                  <a:pt x="536" y="836"/>
                  <a:pt x="521" y="846"/>
                </a:cubicBezTo>
                <a:cubicBezTo>
                  <a:pt x="485" y="871"/>
                  <a:pt x="442" y="886"/>
                  <a:pt x="398" y="905"/>
                </a:cubicBezTo>
                <a:cubicBezTo>
                  <a:pt x="388" y="910"/>
                  <a:pt x="379" y="918"/>
                  <a:pt x="370" y="922"/>
                </a:cubicBezTo>
                <a:cubicBezTo>
                  <a:pt x="367" y="924"/>
                  <a:pt x="363" y="922"/>
                  <a:pt x="361" y="921"/>
                </a:cubicBezTo>
                <a:cubicBezTo>
                  <a:pt x="356" y="920"/>
                  <a:pt x="352" y="923"/>
                  <a:pt x="349" y="924"/>
                </a:cubicBezTo>
                <a:cubicBezTo>
                  <a:pt x="344" y="940"/>
                  <a:pt x="347" y="962"/>
                  <a:pt x="353" y="976"/>
                </a:cubicBezTo>
                <a:cubicBezTo>
                  <a:pt x="356" y="980"/>
                  <a:pt x="359" y="985"/>
                  <a:pt x="362" y="989"/>
                </a:cubicBezTo>
                <a:cubicBezTo>
                  <a:pt x="364" y="996"/>
                  <a:pt x="359" y="1008"/>
                  <a:pt x="356" y="1010"/>
                </a:cubicBezTo>
                <a:cubicBezTo>
                  <a:pt x="348" y="1015"/>
                  <a:pt x="339" y="1003"/>
                  <a:pt x="336" y="1000"/>
                </a:cubicBezTo>
                <a:cubicBezTo>
                  <a:pt x="326" y="992"/>
                  <a:pt x="315" y="982"/>
                  <a:pt x="308" y="972"/>
                </a:cubicBezTo>
                <a:cubicBezTo>
                  <a:pt x="303" y="962"/>
                  <a:pt x="299" y="953"/>
                  <a:pt x="294" y="944"/>
                </a:cubicBezTo>
                <a:cubicBezTo>
                  <a:pt x="290" y="944"/>
                  <a:pt x="286" y="947"/>
                  <a:pt x="282" y="945"/>
                </a:cubicBezTo>
                <a:cubicBezTo>
                  <a:pt x="276" y="942"/>
                  <a:pt x="248" y="907"/>
                  <a:pt x="253" y="898"/>
                </a:cubicBezTo>
                <a:cubicBezTo>
                  <a:pt x="256" y="892"/>
                  <a:pt x="287" y="880"/>
                  <a:pt x="295" y="877"/>
                </a:cubicBezTo>
                <a:cubicBezTo>
                  <a:pt x="299" y="876"/>
                  <a:pt x="303" y="875"/>
                  <a:pt x="307" y="875"/>
                </a:cubicBezTo>
                <a:cubicBezTo>
                  <a:pt x="314" y="872"/>
                  <a:pt x="320" y="864"/>
                  <a:pt x="327" y="860"/>
                </a:cubicBezTo>
                <a:cubicBezTo>
                  <a:pt x="334" y="856"/>
                  <a:pt x="343" y="858"/>
                  <a:pt x="349" y="855"/>
                </a:cubicBezTo>
                <a:cubicBezTo>
                  <a:pt x="353" y="850"/>
                  <a:pt x="356" y="846"/>
                  <a:pt x="360" y="842"/>
                </a:cubicBezTo>
                <a:cubicBezTo>
                  <a:pt x="365" y="841"/>
                  <a:pt x="370" y="840"/>
                  <a:pt x="375" y="838"/>
                </a:cubicBezTo>
                <a:cubicBezTo>
                  <a:pt x="386" y="834"/>
                  <a:pt x="400" y="822"/>
                  <a:pt x="411" y="816"/>
                </a:cubicBezTo>
                <a:cubicBezTo>
                  <a:pt x="421" y="810"/>
                  <a:pt x="450" y="800"/>
                  <a:pt x="452" y="788"/>
                </a:cubicBezTo>
                <a:cubicBezTo>
                  <a:pt x="437" y="774"/>
                  <a:pt x="424" y="760"/>
                  <a:pt x="410" y="746"/>
                </a:cubicBezTo>
                <a:cubicBezTo>
                  <a:pt x="405" y="742"/>
                  <a:pt x="402" y="732"/>
                  <a:pt x="395" y="730"/>
                </a:cubicBezTo>
                <a:cubicBezTo>
                  <a:pt x="370" y="750"/>
                  <a:pt x="344" y="770"/>
                  <a:pt x="319" y="790"/>
                </a:cubicBezTo>
                <a:cubicBezTo>
                  <a:pt x="303" y="803"/>
                  <a:pt x="292" y="822"/>
                  <a:pt x="276" y="834"/>
                </a:cubicBezTo>
                <a:cubicBezTo>
                  <a:pt x="254" y="852"/>
                  <a:pt x="228" y="863"/>
                  <a:pt x="211" y="885"/>
                </a:cubicBezTo>
                <a:cubicBezTo>
                  <a:pt x="192" y="909"/>
                  <a:pt x="175" y="935"/>
                  <a:pt x="157" y="961"/>
                </a:cubicBezTo>
                <a:cubicBezTo>
                  <a:pt x="151" y="967"/>
                  <a:pt x="145" y="974"/>
                  <a:pt x="140" y="980"/>
                </a:cubicBezTo>
                <a:cubicBezTo>
                  <a:pt x="134" y="988"/>
                  <a:pt x="129" y="999"/>
                  <a:pt x="120" y="1004"/>
                </a:cubicBezTo>
                <a:cubicBezTo>
                  <a:pt x="115" y="1006"/>
                  <a:pt x="105" y="1004"/>
                  <a:pt x="101" y="1006"/>
                </a:cubicBezTo>
                <a:cubicBezTo>
                  <a:pt x="97" y="1026"/>
                  <a:pt x="113" y="1039"/>
                  <a:pt x="131" y="1037"/>
                </a:cubicBezTo>
                <a:cubicBezTo>
                  <a:pt x="137" y="1042"/>
                  <a:pt x="140" y="1047"/>
                  <a:pt x="145" y="1053"/>
                </a:cubicBezTo>
                <a:cubicBezTo>
                  <a:pt x="143" y="1068"/>
                  <a:pt x="120" y="1069"/>
                  <a:pt x="103" y="1069"/>
                </a:cubicBezTo>
                <a:cubicBezTo>
                  <a:pt x="74" y="1069"/>
                  <a:pt x="57" y="1065"/>
                  <a:pt x="47" y="1047"/>
                </a:cubicBezTo>
                <a:cubicBezTo>
                  <a:pt x="42" y="1039"/>
                  <a:pt x="39" y="1026"/>
                  <a:pt x="32" y="1021"/>
                </a:cubicBezTo>
                <a:cubicBezTo>
                  <a:pt x="30" y="1022"/>
                  <a:pt x="28" y="1023"/>
                  <a:pt x="26" y="1023"/>
                </a:cubicBezTo>
                <a:cubicBezTo>
                  <a:pt x="20" y="1019"/>
                  <a:pt x="0" y="997"/>
                  <a:pt x="0" y="988"/>
                </a:cubicBezTo>
                <a:cubicBezTo>
                  <a:pt x="1" y="980"/>
                  <a:pt x="10" y="975"/>
                  <a:pt x="15" y="971"/>
                </a:cubicBezTo>
                <a:cubicBezTo>
                  <a:pt x="32" y="959"/>
                  <a:pt x="45" y="938"/>
                  <a:pt x="62" y="926"/>
                </a:cubicBezTo>
                <a:cubicBezTo>
                  <a:pt x="97" y="901"/>
                  <a:pt x="114" y="861"/>
                  <a:pt x="142" y="828"/>
                </a:cubicBezTo>
                <a:cubicBezTo>
                  <a:pt x="153" y="820"/>
                  <a:pt x="164" y="812"/>
                  <a:pt x="175" y="804"/>
                </a:cubicBezTo>
                <a:cubicBezTo>
                  <a:pt x="186" y="795"/>
                  <a:pt x="196" y="782"/>
                  <a:pt x="208" y="774"/>
                </a:cubicBezTo>
                <a:cubicBezTo>
                  <a:pt x="211" y="772"/>
                  <a:pt x="216" y="772"/>
                  <a:pt x="219" y="770"/>
                </a:cubicBezTo>
                <a:cubicBezTo>
                  <a:pt x="223" y="767"/>
                  <a:pt x="224" y="762"/>
                  <a:pt x="226" y="759"/>
                </a:cubicBezTo>
                <a:cubicBezTo>
                  <a:pt x="229" y="755"/>
                  <a:pt x="233" y="751"/>
                  <a:pt x="236" y="748"/>
                </a:cubicBezTo>
                <a:cubicBezTo>
                  <a:pt x="242" y="737"/>
                  <a:pt x="248" y="726"/>
                  <a:pt x="254" y="716"/>
                </a:cubicBezTo>
                <a:cubicBezTo>
                  <a:pt x="262" y="703"/>
                  <a:pt x="271" y="691"/>
                  <a:pt x="280" y="679"/>
                </a:cubicBezTo>
                <a:cubicBezTo>
                  <a:pt x="284" y="675"/>
                  <a:pt x="288" y="672"/>
                  <a:pt x="291" y="668"/>
                </a:cubicBezTo>
                <a:cubicBezTo>
                  <a:pt x="302" y="650"/>
                  <a:pt x="299" y="618"/>
                  <a:pt x="307" y="599"/>
                </a:cubicBezTo>
                <a:cubicBezTo>
                  <a:pt x="313" y="584"/>
                  <a:pt x="324" y="578"/>
                  <a:pt x="333" y="566"/>
                </a:cubicBezTo>
                <a:cubicBezTo>
                  <a:pt x="335" y="564"/>
                  <a:pt x="337" y="562"/>
                  <a:pt x="338" y="559"/>
                </a:cubicBezTo>
                <a:cubicBezTo>
                  <a:pt x="343" y="556"/>
                  <a:pt x="347" y="557"/>
                  <a:pt x="351" y="552"/>
                </a:cubicBezTo>
                <a:cubicBezTo>
                  <a:pt x="349" y="539"/>
                  <a:pt x="339" y="535"/>
                  <a:pt x="335" y="523"/>
                </a:cubicBezTo>
                <a:cubicBezTo>
                  <a:pt x="333" y="522"/>
                  <a:pt x="330" y="521"/>
                  <a:pt x="328" y="521"/>
                </a:cubicBezTo>
                <a:cubicBezTo>
                  <a:pt x="323" y="526"/>
                  <a:pt x="321" y="538"/>
                  <a:pt x="319" y="545"/>
                </a:cubicBezTo>
                <a:cubicBezTo>
                  <a:pt x="313" y="561"/>
                  <a:pt x="303" y="578"/>
                  <a:pt x="298" y="593"/>
                </a:cubicBezTo>
                <a:cubicBezTo>
                  <a:pt x="294" y="608"/>
                  <a:pt x="291" y="636"/>
                  <a:pt x="283" y="647"/>
                </a:cubicBezTo>
                <a:cubicBezTo>
                  <a:pt x="276" y="657"/>
                  <a:pt x="255" y="655"/>
                  <a:pt x="241" y="658"/>
                </a:cubicBezTo>
                <a:cubicBezTo>
                  <a:pt x="222" y="661"/>
                  <a:pt x="205" y="666"/>
                  <a:pt x="188" y="670"/>
                </a:cubicBezTo>
                <a:cubicBezTo>
                  <a:pt x="176" y="672"/>
                  <a:pt x="165" y="674"/>
                  <a:pt x="153" y="676"/>
                </a:cubicBezTo>
                <a:cubicBezTo>
                  <a:pt x="148" y="679"/>
                  <a:pt x="149" y="685"/>
                  <a:pt x="143" y="687"/>
                </a:cubicBezTo>
                <a:cubicBezTo>
                  <a:pt x="135" y="681"/>
                  <a:pt x="137" y="648"/>
                  <a:pt x="135" y="634"/>
                </a:cubicBezTo>
                <a:cubicBezTo>
                  <a:pt x="129" y="600"/>
                  <a:pt x="162" y="587"/>
                  <a:pt x="176" y="564"/>
                </a:cubicBezTo>
                <a:cubicBezTo>
                  <a:pt x="182" y="554"/>
                  <a:pt x="183" y="541"/>
                  <a:pt x="192" y="535"/>
                </a:cubicBezTo>
                <a:cubicBezTo>
                  <a:pt x="202" y="528"/>
                  <a:pt x="215" y="525"/>
                  <a:pt x="223" y="516"/>
                </a:cubicBezTo>
                <a:cubicBezTo>
                  <a:pt x="220" y="498"/>
                  <a:pt x="200" y="499"/>
                  <a:pt x="186" y="492"/>
                </a:cubicBezTo>
                <a:cubicBezTo>
                  <a:pt x="178" y="488"/>
                  <a:pt x="171" y="483"/>
                  <a:pt x="164" y="479"/>
                </a:cubicBezTo>
                <a:cubicBezTo>
                  <a:pt x="162" y="476"/>
                  <a:pt x="160" y="473"/>
                  <a:pt x="158" y="470"/>
                </a:cubicBezTo>
                <a:cubicBezTo>
                  <a:pt x="149" y="463"/>
                  <a:pt x="133" y="459"/>
                  <a:pt x="128" y="449"/>
                </a:cubicBezTo>
                <a:cubicBezTo>
                  <a:pt x="130" y="444"/>
                  <a:pt x="132" y="439"/>
                  <a:pt x="134" y="433"/>
                </a:cubicBezTo>
                <a:cubicBezTo>
                  <a:pt x="128" y="422"/>
                  <a:pt x="105" y="425"/>
                  <a:pt x="102" y="411"/>
                </a:cubicBezTo>
                <a:cubicBezTo>
                  <a:pt x="103" y="410"/>
                  <a:pt x="103" y="410"/>
                  <a:pt x="104" y="409"/>
                </a:cubicBezTo>
                <a:cubicBezTo>
                  <a:pt x="113" y="412"/>
                  <a:pt x="122" y="416"/>
                  <a:pt x="131" y="419"/>
                </a:cubicBezTo>
                <a:cubicBezTo>
                  <a:pt x="131" y="419"/>
                  <a:pt x="131" y="419"/>
                  <a:pt x="132" y="419"/>
                </a:cubicBezTo>
                <a:cubicBezTo>
                  <a:pt x="132" y="418"/>
                  <a:pt x="132" y="417"/>
                  <a:pt x="132" y="417"/>
                </a:cubicBezTo>
                <a:cubicBezTo>
                  <a:pt x="125" y="407"/>
                  <a:pt x="107" y="405"/>
                  <a:pt x="101" y="394"/>
                </a:cubicBezTo>
                <a:cubicBezTo>
                  <a:pt x="101" y="392"/>
                  <a:pt x="101" y="391"/>
                  <a:pt x="101" y="389"/>
                </a:cubicBezTo>
                <a:cubicBezTo>
                  <a:pt x="102" y="389"/>
                  <a:pt x="103" y="388"/>
                  <a:pt x="104" y="387"/>
                </a:cubicBezTo>
                <a:cubicBezTo>
                  <a:pt x="112" y="390"/>
                  <a:pt x="124" y="395"/>
                  <a:pt x="128" y="401"/>
                </a:cubicBezTo>
                <a:cubicBezTo>
                  <a:pt x="129" y="401"/>
                  <a:pt x="130" y="401"/>
                  <a:pt x="131" y="401"/>
                </a:cubicBezTo>
                <a:cubicBezTo>
                  <a:pt x="131" y="400"/>
                  <a:pt x="131" y="399"/>
                  <a:pt x="131" y="399"/>
                </a:cubicBezTo>
                <a:cubicBezTo>
                  <a:pt x="125" y="389"/>
                  <a:pt x="110" y="380"/>
                  <a:pt x="101" y="373"/>
                </a:cubicBezTo>
                <a:cubicBezTo>
                  <a:pt x="102" y="372"/>
                  <a:pt x="102" y="371"/>
                  <a:pt x="102" y="370"/>
                </a:cubicBezTo>
                <a:cubicBezTo>
                  <a:pt x="114" y="367"/>
                  <a:pt x="131" y="380"/>
                  <a:pt x="136" y="388"/>
                </a:cubicBezTo>
                <a:cubicBezTo>
                  <a:pt x="137" y="388"/>
                  <a:pt x="139" y="388"/>
                  <a:pt x="140" y="388"/>
                </a:cubicBezTo>
                <a:cubicBezTo>
                  <a:pt x="142" y="387"/>
                  <a:pt x="142" y="386"/>
                  <a:pt x="142" y="382"/>
                </a:cubicBezTo>
                <a:cubicBezTo>
                  <a:pt x="135" y="375"/>
                  <a:pt x="127" y="368"/>
                  <a:pt x="120" y="361"/>
                </a:cubicBezTo>
                <a:cubicBezTo>
                  <a:pt x="119" y="359"/>
                  <a:pt x="119" y="357"/>
                  <a:pt x="119" y="354"/>
                </a:cubicBezTo>
                <a:cubicBezTo>
                  <a:pt x="120" y="354"/>
                  <a:pt x="120" y="353"/>
                  <a:pt x="121" y="353"/>
                </a:cubicBezTo>
                <a:cubicBezTo>
                  <a:pt x="137" y="357"/>
                  <a:pt x="145" y="375"/>
                  <a:pt x="161" y="381"/>
                </a:cubicBezTo>
                <a:cubicBezTo>
                  <a:pt x="162" y="380"/>
                  <a:pt x="163" y="380"/>
                  <a:pt x="164" y="379"/>
                </a:cubicBezTo>
                <a:cubicBezTo>
                  <a:pt x="167" y="375"/>
                  <a:pt x="166" y="368"/>
                  <a:pt x="164" y="363"/>
                </a:cubicBezTo>
                <a:cubicBezTo>
                  <a:pt x="165" y="362"/>
                  <a:pt x="165" y="362"/>
                  <a:pt x="165" y="361"/>
                </a:cubicBezTo>
                <a:cubicBezTo>
                  <a:pt x="167" y="361"/>
                  <a:pt x="168" y="360"/>
                  <a:pt x="170" y="360"/>
                </a:cubicBezTo>
                <a:cubicBezTo>
                  <a:pt x="173" y="363"/>
                  <a:pt x="175" y="366"/>
                  <a:pt x="177" y="371"/>
                </a:cubicBezTo>
                <a:cubicBezTo>
                  <a:pt x="185" y="375"/>
                  <a:pt x="200" y="364"/>
                  <a:pt x="207" y="361"/>
                </a:cubicBezTo>
                <a:cubicBezTo>
                  <a:pt x="222" y="355"/>
                  <a:pt x="237" y="348"/>
                  <a:pt x="251" y="343"/>
                </a:cubicBezTo>
                <a:cubicBezTo>
                  <a:pt x="261" y="340"/>
                  <a:pt x="271" y="338"/>
                  <a:pt x="282" y="335"/>
                </a:cubicBezTo>
                <a:cubicBezTo>
                  <a:pt x="287" y="330"/>
                  <a:pt x="292" y="324"/>
                  <a:pt x="297" y="319"/>
                </a:cubicBezTo>
                <a:cubicBezTo>
                  <a:pt x="297" y="318"/>
                  <a:pt x="297" y="318"/>
                  <a:pt x="297" y="317"/>
                </a:cubicBezTo>
                <a:cubicBezTo>
                  <a:pt x="287" y="304"/>
                  <a:pt x="284" y="294"/>
                  <a:pt x="288" y="272"/>
                </a:cubicBezTo>
                <a:cubicBezTo>
                  <a:pt x="288" y="272"/>
                  <a:pt x="288" y="272"/>
                  <a:pt x="289" y="272"/>
                </a:cubicBezTo>
                <a:cubicBezTo>
                  <a:pt x="289" y="277"/>
                  <a:pt x="290" y="282"/>
                  <a:pt x="290" y="286"/>
                </a:cubicBezTo>
                <a:cubicBezTo>
                  <a:pt x="293" y="295"/>
                  <a:pt x="300" y="299"/>
                  <a:pt x="304" y="306"/>
                </a:cubicBezTo>
                <a:cubicBezTo>
                  <a:pt x="305" y="306"/>
                  <a:pt x="306" y="306"/>
                  <a:pt x="307" y="306"/>
                </a:cubicBezTo>
                <a:cubicBezTo>
                  <a:pt x="312" y="299"/>
                  <a:pt x="320" y="287"/>
                  <a:pt x="322" y="279"/>
                </a:cubicBezTo>
                <a:cubicBezTo>
                  <a:pt x="325" y="270"/>
                  <a:pt x="315" y="263"/>
                  <a:pt x="313" y="257"/>
                </a:cubicBezTo>
                <a:cubicBezTo>
                  <a:pt x="309" y="246"/>
                  <a:pt x="309" y="228"/>
                  <a:pt x="313" y="216"/>
                </a:cubicBezTo>
                <a:cubicBezTo>
                  <a:pt x="316" y="205"/>
                  <a:pt x="324" y="189"/>
                  <a:pt x="332" y="182"/>
                </a:cubicBezTo>
                <a:cubicBezTo>
                  <a:pt x="336" y="180"/>
                  <a:pt x="339" y="178"/>
                  <a:pt x="343" y="176"/>
                </a:cubicBezTo>
                <a:cubicBezTo>
                  <a:pt x="344" y="172"/>
                  <a:pt x="346" y="167"/>
                  <a:pt x="347" y="162"/>
                </a:cubicBezTo>
                <a:cubicBezTo>
                  <a:pt x="350" y="157"/>
                  <a:pt x="354" y="153"/>
                  <a:pt x="357" y="149"/>
                </a:cubicBezTo>
                <a:cubicBezTo>
                  <a:pt x="356" y="144"/>
                  <a:pt x="354" y="140"/>
                  <a:pt x="353" y="135"/>
                </a:cubicBezTo>
                <a:cubicBezTo>
                  <a:pt x="354" y="128"/>
                  <a:pt x="355" y="120"/>
                  <a:pt x="357" y="112"/>
                </a:cubicBezTo>
                <a:cubicBezTo>
                  <a:pt x="357" y="103"/>
                  <a:pt x="358" y="93"/>
                  <a:pt x="359" y="84"/>
                </a:cubicBezTo>
                <a:cubicBezTo>
                  <a:pt x="367" y="79"/>
                  <a:pt x="377" y="82"/>
                  <a:pt x="383" y="79"/>
                </a:cubicBezTo>
                <a:cubicBezTo>
                  <a:pt x="384" y="78"/>
                  <a:pt x="383" y="79"/>
                  <a:pt x="384" y="78"/>
                </a:cubicBezTo>
                <a:cubicBezTo>
                  <a:pt x="386" y="71"/>
                  <a:pt x="376" y="65"/>
                  <a:pt x="372" y="61"/>
                </a:cubicBezTo>
                <a:cubicBezTo>
                  <a:pt x="368" y="54"/>
                  <a:pt x="364" y="47"/>
                  <a:pt x="359" y="39"/>
                </a:cubicBezTo>
                <a:cubicBezTo>
                  <a:pt x="360" y="32"/>
                  <a:pt x="361" y="25"/>
                  <a:pt x="361" y="18"/>
                </a:cubicBezTo>
                <a:cubicBezTo>
                  <a:pt x="361" y="14"/>
                  <a:pt x="358" y="10"/>
                  <a:pt x="360" y="5"/>
                </a:cubicBezTo>
                <a:cubicBezTo>
                  <a:pt x="361" y="2"/>
                  <a:pt x="363" y="1"/>
                  <a:pt x="365" y="0"/>
                </a:cubicBezTo>
                <a:cubicBezTo>
                  <a:pt x="369" y="2"/>
                  <a:pt x="372" y="3"/>
                  <a:pt x="375" y="4"/>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9"/>
          <p:cNvSpPr>
            <a:spLocks noEditPoints="1"/>
          </p:cNvSpPr>
          <p:nvPr/>
        </p:nvSpPr>
        <p:spPr bwMode="auto">
          <a:xfrm>
            <a:off x="3756025" y="4710163"/>
            <a:ext cx="1784350" cy="1779588"/>
          </a:xfrm>
          <a:custGeom>
            <a:avLst/>
            <a:gdLst>
              <a:gd name="T0" fmla="*/ 766 w 843"/>
              <a:gd name="T1" fmla="*/ 772 h 839"/>
              <a:gd name="T2" fmla="*/ 779 w 843"/>
              <a:gd name="T3" fmla="*/ 776 h 839"/>
              <a:gd name="T4" fmla="*/ 788 w 843"/>
              <a:gd name="T5" fmla="*/ 796 h 839"/>
              <a:gd name="T6" fmla="*/ 843 w 843"/>
              <a:gd name="T7" fmla="*/ 794 h 839"/>
              <a:gd name="T8" fmla="*/ 755 w 843"/>
              <a:gd name="T9" fmla="*/ 826 h 839"/>
              <a:gd name="T10" fmla="*/ 707 w 843"/>
              <a:gd name="T11" fmla="*/ 837 h 839"/>
              <a:gd name="T12" fmla="*/ 692 w 843"/>
              <a:gd name="T13" fmla="*/ 759 h 839"/>
              <a:gd name="T14" fmla="*/ 582 w 843"/>
              <a:gd name="T15" fmla="*/ 614 h 839"/>
              <a:gd name="T16" fmla="*/ 501 w 843"/>
              <a:gd name="T17" fmla="*/ 535 h 839"/>
              <a:gd name="T18" fmla="*/ 389 w 843"/>
              <a:gd name="T19" fmla="*/ 644 h 839"/>
              <a:gd name="T20" fmla="*/ 347 w 843"/>
              <a:gd name="T21" fmla="*/ 675 h 839"/>
              <a:gd name="T22" fmla="*/ 238 w 843"/>
              <a:gd name="T23" fmla="*/ 660 h 839"/>
              <a:gd name="T24" fmla="*/ 117 w 843"/>
              <a:gd name="T25" fmla="*/ 634 h 839"/>
              <a:gd name="T26" fmla="*/ 78 w 843"/>
              <a:gd name="T27" fmla="*/ 640 h 839"/>
              <a:gd name="T28" fmla="*/ 5 w 843"/>
              <a:gd name="T29" fmla="*/ 677 h 839"/>
              <a:gd name="T30" fmla="*/ 67 w 843"/>
              <a:gd name="T31" fmla="*/ 581 h 839"/>
              <a:gd name="T32" fmla="*/ 97 w 843"/>
              <a:gd name="T33" fmla="*/ 546 h 839"/>
              <a:gd name="T34" fmla="*/ 146 w 843"/>
              <a:gd name="T35" fmla="*/ 583 h 839"/>
              <a:gd name="T36" fmla="*/ 266 w 843"/>
              <a:gd name="T37" fmla="*/ 583 h 839"/>
              <a:gd name="T38" fmla="*/ 328 w 843"/>
              <a:gd name="T39" fmla="*/ 585 h 839"/>
              <a:gd name="T40" fmla="*/ 385 w 843"/>
              <a:gd name="T41" fmla="*/ 502 h 839"/>
              <a:gd name="T42" fmla="*/ 395 w 843"/>
              <a:gd name="T43" fmla="*/ 491 h 839"/>
              <a:gd name="T44" fmla="*/ 395 w 843"/>
              <a:gd name="T45" fmla="*/ 447 h 839"/>
              <a:gd name="T46" fmla="*/ 334 w 843"/>
              <a:gd name="T47" fmla="*/ 397 h 839"/>
              <a:gd name="T48" fmla="*/ 446 w 843"/>
              <a:gd name="T49" fmla="*/ 346 h 839"/>
              <a:gd name="T50" fmla="*/ 446 w 843"/>
              <a:gd name="T51" fmla="*/ 241 h 839"/>
              <a:gd name="T52" fmla="*/ 332 w 843"/>
              <a:gd name="T53" fmla="*/ 274 h 839"/>
              <a:gd name="T54" fmla="*/ 281 w 843"/>
              <a:gd name="T55" fmla="*/ 313 h 839"/>
              <a:gd name="T56" fmla="*/ 229 w 843"/>
              <a:gd name="T57" fmla="*/ 333 h 839"/>
              <a:gd name="T58" fmla="*/ 253 w 843"/>
              <a:gd name="T59" fmla="*/ 296 h 839"/>
              <a:gd name="T60" fmla="*/ 244 w 843"/>
              <a:gd name="T61" fmla="*/ 285 h 839"/>
              <a:gd name="T62" fmla="*/ 343 w 843"/>
              <a:gd name="T63" fmla="*/ 204 h 839"/>
              <a:gd name="T64" fmla="*/ 428 w 843"/>
              <a:gd name="T65" fmla="*/ 175 h 839"/>
              <a:gd name="T66" fmla="*/ 459 w 843"/>
              <a:gd name="T67" fmla="*/ 169 h 839"/>
              <a:gd name="T68" fmla="*/ 472 w 843"/>
              <a:gd name="T69" fmla="*/ 147 h 839"/>
              <a:gd name="T70" fmla="*/ 545 w 843"/>
              <a:gd name="T71" fmla="*/ 125 h 839"/>
              <a:gd name="T72" fmla="*/ 534 w 843"/>
              <a:gd name="T73" fmla="*/ 90 h 839"/>
              <a:gd name="T74" fmla="*/ 630 w 843"/>
              <a:gd name="T75" fmla="*/ 37 h 839"/>
              <a:gd name="T76" fmla="*/ 637 w 843"/>
              <a:gd name="T77" fmla="*/ 74 h 839"/>
              <a:gd name="T78" fmla="*/ 648 w 843"/>
              <a:gd name="T79" fmla="*/ 94 h 839"/>
              <a:gd name="T80" fmla="*/ 641 w 843"/>
              <a:gd name="T81" fmla="*/ 142 h 839"/>
              <a:gd name="T82" fmla="*/ 606 w 843"/>
              <a:gd name="T83" fmla="*/ 160 h 839"/>
              <a:gd name="T84" fmla="*/ 663 w 843"/>
              <a:gd name="T85" fmla="*/ 237 h 839"/>
              <a:gd name="T86" fmla="*/ 687 w 843"/>
              <a:gd name="T87" fmla="*/ 274 h 839"/>
              <a:gd name="T88" fmla="*/ 698 w 843"/>
              <a:gd name="T89" fmla="*/ 254 h 839"/>
              <a:gd name="T90" fmla="*/ 681 w 843"/>
              <a:gd name="T91" fmla="*/ 215 h 839"/>
              <a:gd name="T92" fmla="*/ 716 w 843"/>
              <a:gd name="T93" fmla="*/ 206 h 839"/>
              <a:gd name="T94" fmla="*/ 738 w 843"/>
              <a:gd name="T95" fmla="*/ 248 h 839"/>
              <a:gd name="T96" fmla="*/ 707 w 843"/>
              <a:gd name="T97" fmla="*/ 239 h 839"/>
              <a:gd name="T98" fmla="*/ 720 w 843"/>
              <a:gd name="T99" fmla="*/ 331 h 839"/>
              <a:gd name="T100" fmla="*/ 632 w 843"/>
              <a:gd name="T101" fmla="*/ 316 h 839"/>
              <a:gd name="T102" fmla="*/ 606 w 843"/>
              <a:gd name="T103" fmla="*/ 392 h 839"/>
              <a:gd name="T104" fmla="*/ 562 w 843"/>
              <a:gd name="T105" fmla="*/ 460 h 839"/>
              <a:gd name="T106" fmla="*/ 672 w 843"/>
              <a:gd name="T107" fmla="*/ 620 h 839"/>
              <a:gd name="T108" fmla="*/ 753 w 843"/>
              <a:gd name="T109" fmla="*/ 717 h 839"/>
              <a:gd name="T110" fmla="*/ 762 w 843"/>
              <a:gd name="T111" fmla="*/ 754 h 839"/>
              <a:gd name="T112" fmla="*/ 755 w 843"/>
              <a:gd name="T113" fmla="*/ 761 h 839"/>
              <a:gd name="T114" fmla="*/ 773 w 843"/>
              <a:gd name="T115" fmla="*/ 765 h 839"/>
              <a:gd name="T116" fmla="*/ 766 w 843"/>
              <a:gd name="T117" fmla="*/ 772 h 839"/>
              <a:gd name="T118" fmla="*/ 604 w 843"/>
              <a:gd name="T119" fmla="*/ 160 h 839"/>
              <a:gd name="T120" fmla="*/ 556 w 843"/>
              <a:gd name="T121" fmla="*/ 125 h 839"/>
              <a:gd name="T122" fmla="*/ 604 w 843"/>
              <a:gd name="T123" fmla="*/ 16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3" h="839">
                <a:moveTo>
                  <a:pt x="766" y="772"/>
                </a:moveTo>
                <a:cubicBezTo>
                  <a:pt x="768" y="775"/>
                  <a:pt x="775" y="774"/>
                  <a:pt x="779" y="776"/>
                </a:cubicBezTo>
                <a:cubicBezTo>
                  <a:pt x="766" y="774"/>
                  <a:pt x="784" y="794"/>
                  <a:pt x="788" y="796"/>
                </a:cubicBezTo>
                <a:cubicBezTo>
                  <a:pt x="806" y="804"/>
                  <a:pt x="834" y="782"/>
                  <a:pt x="843" y="794"/>
                </a:cubicBezTo>
                <a:cubicBezTo>
                  <a:pt x="828" y="820"/>
                  <a:pt x="793" y="837"/>
                  <a:pt x="755" y="826"/>
                </a:cubicBezTo>
                <a:cubicBezTo>
                  <a:pt x="748" y="839"/>
                  <a:pt x="726" y="837"/>
                  <a:pt x="707" y="837"/>
                </a:cubicBezTo>
                <a:cubicBezTo>
                  <a:pt x="703" y="808"/>
                  <a:pt x="705" y="778"/>
                  <a:pt x="692" y="759"/>
                </a:cubicBezTo>
                <a:cubicBezTo>
                  <a:pt x="662" y="714"/>
                  <a:pt x="619" y="663"/>
                  <a:pt x="582" y="614"/>
                </a:cubicBezTo>
                <a:cubicBezTo>
                  <a:pt x="557" y="581"/>
                  <a:pt x="525" y="556"/>
                  <a:pt x="501" y="535"/>
                </a:cubicBezTo>
                <a:cubicBezTo>
                  <a:pt x="462" y="568"/>
                  <a:pt x="431" y="606"/>
                  <a:pt x="389" y="644"/>
                </a:cubicBezTo>
                <a:cubicBezTo>
                  <a:pt x="375" y="657"/>
                  <a:pt x="361" y="673"/>
                  <a:pt x="347" y="675"/>
                </a:cubicBezTo>
                <a:cubicBezTo>
                  <a:pt x="322" y="679"/>
                  <a:pt x="278" y="663"/>
                  <a:pt x="238" y="660"/>
                </a:cubicBezTo>
                <a:cubicBezTo>
                  <a:pt x="196" y="657"/>
                  <a:pt x="136" y="656"/>
                  <a:pt x="117" y="634"/>
                </a:cubicBezTo>
                <a:cubicBezTo>
                  <a:pt x="93" y="635"/>
                  <a:pt x="97" y="642"/>
                  <a:pt x="78" y="640"/>
                </a:cubicBezTo>
                <a:cubicBezTo>
                  <a:pt x="49" y="645"/>
                  <a:pt x="35" y="709"/>
                  <a:pt x="5" y="677"/>
                </a:cubicBezTo>
                <a:cubicBezTo>
                  <a:pt x="0" y="620"/>
                  <a:pt x="34" y="601"/>
                  <a:pt x="67" y="581"/>
                </a:cubicBezTo>
                <a:cubicBezTo>
                  <a:pt x="66" y="558"/>
                  <a:pt x="83" y="554"/>
                  <a:pt x="97" y="546"/>
                </a:cubicBezTo>
                <a:cubicBezTo>
                  <a:pt x="117" y="555"/>
                  <a:pt x="124" y="576"/>
                  <a:pt x="146" y="583"/>
                </a:cubicBezTo>
                <a:cubicBezTo>
                  <a:pt x="178" y="587"/>
                  <a:pt x="217" y="579"/>
                  <a:pt x="266" y="583"/>
                </a:cubicBezTo>
                <a:cubicBezTo>
                  <a:pt x="290" y="585"/>
                  <a:pt x="316" y="596"/>
                  <a:pt x="328" y="585"/>
                </a:cubicBezTo>
                <a:cubicBezTo>
                  <a:pt x="350" y="566"/>
                  <a:pt x="368" y="526"/>
                  <a:pt x="385" y="502"/>
                </a:cubicBezTo>
                <a:cubicBezTo>
                  <a:pt x="387" y="499"/>
                  <a:pt x="395" y="494"/>
                  <a:pt x="395" y="491"/>
                </a:cubicBezTo>
                <a:cubicBezTo>
                  <a:pt x="399" y="481"/>
                  <a:pt x="389" y="462"/>
                  <a:pt x="395" y="447"/>
                </a:cubicBezTo>
                <a:cubicBezTo>
                  <a:pt x="381" y="439"/>
                  <a:pt x="336" y="407"/>
                  <a:pt x="334" y="397"/>
                </a:cubicBezTo>
                <a:cubicBezTo>
                  <a:pt x="378" y="401"/>
                  <a:pt x="416" y="370"/>
                  <a:pt x="446" y="346"/>
                </a:cubicBezTo>
                <a:cubicBezTo>
                  <a:pt x="450" y="311"/>
                  <a:pt x="444" y="279"/>
                  <a:pt x="446" y="241"/>
                </a:cubicBezTo>
                <a:cubicBezTo>
                  <a:pt x="403" y="249"/>
                  <a:pt x="362" y="255"/>
                  <a:pt x="332" y="274"/>
                </a:cubicBezTo>
                <a:cubicBezTo>
                  <a:pt x="312" y="286"/>
                  <a:pt x="303" y="310"/>
                  <a:pt x="281" y="313"/>
                </a:cubicBezTo>
                <a:cubicBezTo>
                  <a:pt x="294" y="361"/>
                  <a:pt x="242" y="369"/>
                  <a:pt x="229" y="333"/>
                </a:cubicBezTo>
                <a:cubicBezTo>
                  <a:pt x="234" y="318"/>
                  <a:pt x="244" y="307"/>
                  <a:pt x="253" y="296"/>
                </a:cubicBezTo>
                <a:cubicBezTo>
                  <a:pt x="250" y="293"/>
                  <a:pt x="251" y="284"/>
                  <a:pt x="244" y="285"/>
                </a:cubicBezTo>
                <a:cubicBezTo>
                  <a:pt x="269" y="254"/>
                  <a:pt x="311" y="228"/>
                  <a:pt x="343" y="204"/>
                </a:cubicBezTo>
                <a:cubicBezTo>
                  <a:pt x="363" y="189"/>
                  <a:pt x="396" y="187"/>
                  <a:pt x="428" y="175"/>
                </a:cubicBezTo>
                <a:cubicBezTo>
                  <a:pt x="440" y="181"/>
                  <a:pt x="452" y="174"/>
                  <a:pt x="459" y="169"/>
                </a:cubicBezTo>
                <a:cubicBezTo>
                  <a:pt x="462" y="160"/>
                  <a:pt x="466" y="153"/>
                  <a:pt x="472" y="147"/>
                </a:cubicBezTo>
                <a:cubicBezTo>
                  <a:pt x="503" y="141"/>
                  <a:pt x="526" y="150"/>
                  <a:pt x="545" y="125"/>
                </a:cubicBezTo>
                <a:cubicBezTo>
                  <a:pt x="541" y="112"/>
                  <a:pt x="535" y="101"/>
                  <a:pt x="534" y="90"/>
                </a:cubicBezTo>
                <a:cubicBezTo>
                  <a:pt x="526" y="24"/>
                  <a:pt x="584" y="0"/>
                  <a:pt x="630" y="37"/>
                </a:cubicBezTo>
                <a:cubicBezTo>
                  <a:pt x="625" y="52"/>
                  <a:pt x="648" y="61"/>
                  <a:pt x="637" y="74"/>
                </a:cubicBezTo>
                <a:cubicBezTo>
                  <a:pt x="638" y="84"/>
                  <a:pt x="646" y="85"/>
                  <a:pt x="648" y="94"/>
                </a:cubicBezTo>
                <a:cubicBezTo>
                  <a:pt x="641" y="106"/>
                  <a:pt x="642" y="125"/>
                  <a:pt x="641" y="142"/>
                </a:cubicBezTo>
                <a:cubicBezTo>
                  <a:pt x="631" y="150"/>
                  <a:pt x="613" y="149"/>
                  <a:pt x="606" y="160"/>
                </a:cubicBezTo>
                <a:cubicBezTo>
                  <a:pt x="644" y="165"/>
                  <a:pt x="662" y="202"/>
                  <a:pt x="663" y="237"/>
                </a:cubicBezTo>
                <a:cubicBezTo>
                  <a:pt x="673" y="247"/>
                  <a:pt x="680" y="260"/>
                  <a:pt x="687" y="274"/>
                </a:cubicBezTo>
                <a:cubicBezTo>
                  <a:pt x="692" y="268"/>
                  <a:pt x="692" y="259"/>
                  <a:pt x="698" y="254"/>
                </a:cubicBezTo>
                <a:cubicBezTo>
                  <a:pt x="693" y="240"/>
                  <a:pt x="673" y="229"/>
                  <a:pt x="681" y="215"/>
                </a:cubicBezTo>
                <a:cubicBezTo>
                  <a:pt x="682" y="211"/>
                  <a:pt x="703" y="204"/>
                  <a:pt x="716" y="206"/>
                </a:cubicBezTo>
                <a:cubicBezTo>
                  <a:pt x="733" y="208"/>
                  <a:pt x="741" y="229"/>
                  <a:pt x="738" y="248"/>
                </a:cubicBezTo>
                <a:cubicBezTo>
                  <a:pt x="733" y="256"/>
                  <a:pt x="724" y="233"/>
                  <a:pt x="707" y="239"/>
                </a:cubicBezTo>
                <a:cubicBezTo>
                  <a:pt x="760" y="250"/>
                  <a:pt x="742" y="298"/>
                  <a:pt x="720" y="331"/>
                </a:cubicBezTo>
                <a:cubicBezTo>
                  <a:pt x="693" y="372"/>
                  <a:pt x="659" y="349"/>
                  <a:pt x="632" y="316"/>
                </a:cubicBezTo>
                <a:cubicBezTo>
                  <a:pt x="627" y="345"/>
                  <a:pt x="625" y="377"/>
                  <a:pt x="606" y="392"/>
                </a:cubicBezTo>
                <a:cubicBezTo>
                  <a:pt x="609" y="399"/>
                  <a:pt x="568" y="451"/>
                  <a:pt x="562" y="460"/>
                </a:cubicBezTo>
                <a:cubicBezTo>
                  <a:pt x="603" y="507"/>
                  <a:pt x="661" y="550"/>
                  <a:pt x="672" y="620"/>
                </a:cubicBezTo>
                <a:cubicBezTo>
                  <a:pt x="695" y="649"/>
                  <a:pt x="726" y="689"/>
                  <a:pt x="753" y="717"/>
                </a:cubicBezTo>
                <a:cubicBezTo>
                  <a:pt x="769" y="734"/>
                  <a:pt x="784" y="733"/>
                  <a:pt x="762" y="754"/>
                </a:cubicBezTo>
                <a:cubicBezTo>
                  <a:pt x="758" y="758"/>
                  <a:pt x="756" y="761"/>
                  <a:pt x="755" y="761"/>
                </a:cubicBezTo>
                <a:cubicBezTo>
                  <a:pt x="744" y="762"/>
                  <a:pt x="762" y="778"/>
                  <a:pt x="773" y="765"/>
                </a:cubicBezTo>
                <a:cubicBezTo>
                  <a:pt x="778" y="761"/>
                  <a:pt x="768" y="770"/>
                  <a:pt x="766" y="772"/>
                </a:cubicBezTo>
                <a:close/>
                <a:moveTo>
                  <a:pt x="604" y="160"/>
                </a:moveTo>
                <a:cubicBezTo>
                  <a:pt x="602" y="135"/>
                  <a:pt x="575" y="124"/>
                  <a:pt x="556" y="125"/>
                </a:cubicBezTo>
                <a:cubicBezTo>
                  <a:pt x="581" y="127"/>
                  <a:pt x="586" y="150"/>
                  <a:pt x="604" y="160"/>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TextBox 17"/>
          <p:cNvSpPr txBox="1"/>
          <p:nvPr/>
        </p:nvSpPr>
        <p:spPr>
          <a:xfrm>
            <a:off x="5752468" y="1814286"/>
            <a:ext cx="3430270" cy="922020"/>
          </a:xfrm>
          <a:prstGeom prst="rect">
            <a:avLst/>
          </a:prstGeom>
          <a:noFill/>
        </p:spPr>
        <p:txBody>
          <a:bodyPr wrap="none" rtlCol="0">
            <a:spAutoFit/>
          </a:bodyPr>
          <a:lstStyle/>
          <a:p>
            <a:pPr algn="ctr"/>
            <a:r>
              <a:rPr 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2.</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下载</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pyinstaller</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用代码</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pyinstaller -F "xxx.py"</a:t>
            </a:r>
            <a:endPar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运行文件。</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3" name="TextBox 18"/>
          <p:cNvSpPr txBox="1"/>
          <p:nvPr/>
        </p:nvSpPr>
        <p:spPr>
          <a:xfrm>
            <a:off x="3345106" y="1814286"/>
            <a:ext cx="2589530" cy="645160"/>
          </a:xfrm>
          <a:prstGeom prst="rect">
            <a:avLst/>
          </a:prstGeom>
          <a:noFill/>
        </p:spPr>
        <p:txBody>
          <a:bodyPr wrap="none" rtlCol="0">
            <a:spAutoFit/>
          </a:bodyPr>
          <a:lstStyle/>
          <a:p>
            <a:pPr algn="ctr"/>
            <a:r>
              <a:rPr 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1.</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先打开</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cmd</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输入存放</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文件地址。</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4" name="TextBox 19"/>
          <p:cNvSpPr txBox="1"/>
          <p:nvPr/>
        </p:nvSpPr>
        <p:spPr>
          <a:xfrm>
            <a:off x="246859" y="1814286"/>
            <a:ext cx="3130550" cy="645160"/>
          </a:xfrm>
          <a:prstGeom prst="rect">
            <a:avLst/>
          </a:prstGeom>
          <a:noFill/>
        </p:spPr>
        <p:txBody>
          <a:bodyPr wrap="none" rtlCol="0">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在课程结束的时候还教了</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我们用</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cmd</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安装生成</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exe</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文件</a:t>
            </a:r>
            <a:endPar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7" name="Rectangle 22"/>
          <p:cNvSpPr/>
          <p:nvPr/>
        </p:nvSpPr>
        <p:spPr>
          <a:xfrm>
            <a:off x="6307933" y="2227342"/>
            <a:ext cx="2319338" cy="306705"/>
          </a:xfrm>
          <a:prstGeom prst="rect">
            <a:avLst/>
          </a:prstGeom>
        </p:spPr>
        <p:txBody>
          <a:bodyPr wrap="square">
            <a:spAutoFit/>
          </a:bodyPr>
          <a:lstStyle/>
          <a:p>
            <a:pPr algn="ctr"/>
            <a:endParaRPr 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Lorem Ipsum"/>
          <p:cNvSpPr/>
          <p:nvPr/>
        </p:nvSpPr>
        <p:spPr bwMode="auto">
          <a:xfrm>
            <a:off x="3580000" y="3136540"/>
            <a:ext cx="2727728" cy="97218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399" rIns="72000" bIns="32399" rtlCol="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spcAft>
                <a:spcPts val="600"/>
              </a:spcAft>
            </a:pPr>
            <a:r>
              <a:rPr lang="en-US" b="1"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3.</a:t>
            </a:r>
            <a:r>
              <a:rPr lang="zh-CN" altLang="en-US" b="1"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输入城市信息，查看结果</a:t>
            </a:r>
            <a:endParaRPr lang="zh-CN" altLang="en-US"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endParaRPr lang="zh-CN" altLang="en-US"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19" name="正五边形 18"/>
          <p:cNvSpPr/>
          <p:nvPr/>
        </p:nvSpPr>
        <p:spPr>
          <a:xfrm>
            <a:off x="977900"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正五边形 30"/>
          <p:cNvSpPr/>
          <p:nvPr/>
        </p:nvSpPr>
        <p:spPr>
          <a:xfrm>
            <a:off x="3589719"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正五边形 31"/>
          <p:cNvSpPr/>
          <p:nvPr/>
        </p:nvSpPr>
        <p:spPr>
          <a:xfrm>
            <a:off x="6201538"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正五边形 32"/>
          <p:cNvSpPr/>
          <p:nvPr/>
        </p:nvSpPr>
        <p:spPr>
          <a:xfrm>
            <a:off x="8813356"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文本框 1"/>
          <p:cNvSpPr txBox="1"/>
          <p:nvPr/>
        </p:nvSpPr>
        <p:spPr>
          <a:xfrm>
            <a:off x="4227014" y="4061152"/>
            <a:ext cx="1165019"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58%</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sp>
        <p:nvSpPr>
          <p:cNvPr id="3" name="文本框 2"/>
          <p:cNvSpPr txBox="1"/>
          <p:nvPr/>
        </p:nvSpPr>
        <p:spPr>
          <a:xfrm>
            <a:off x="1635722" y="4061152"/>
            <a:ext cx="1106959"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45%</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sp>
        <p:nvSpPr>
          <p:cNvPr id="4" name="文本框 3"/>
          <p:cNvSpPr txBox="1"/>
          <p:nvPr/>
        </p:nvSpPr>
        <p:spPr>
          <a:xfrm>
            <a:off x="6876366" y="4061152"/>
            <a:ext cx="1334573"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66%</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sp>
        <p:nvSpPr>
          <p:cNvPr id="5" name="文本框 4"/>
          <p:cNvSpPr txBox="1"/>
          <p:nvPr/>
        </p:nvSpPr>
        <p:spPr>
          <a:xfrm>
            <a:off x="9539438" y="4046379"/>
            <a:ext cx="1396040"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77%</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graphicFrame>
        <p:nvGraphicFramePr>
          <p:cNvPr id="6" name="图表 5"/>
          <p:cNvGraphicFramePr/>
          <p:nvPr/>
        </p:nvGraphicFramePr>
        <p:xfrm>
          <a:off x="776542" y="1911813"/>
          <a:ext cx="2755637" cy="1837092"/>
        </p:xfrm>
        <a:graphic>
          <a:graphicData uri="http://schemas.openxmlformats.org/drawingml/2006/chart">
            <c:chart xmlns:c="http://schemas.openxmlformats.org/drawingml/2006/chart" xmlns:r="http://schemas.openxmlformats.org/officeDocument/2006/relationships" r:id="rId1"/>
          </a:graphicData>
        </a:graphic>
      </p:graphicFrame>
      <p:sp>
        <p:nvSpPr>
          <p:cNvPr id="8" name="Freeform 30"/>
          <p:cNvSpPr>
            <a:spLocks noEditPoints="1"/>
          </p:cNvSpPr>
          <p:nvPr/>
        </p:nvSpPr>
        <p:spPr bwMode="auto">
          <a:xfrm>
            <a:off x="2001449" y="2541957"/>
            <a:ext cx="270573" cy="517706"/>
          </a:xfrm>
          <a:custGeom>
            <a:avLst/>
            <a:gdLst>
              <a:gd name="T0" fmla="*/ 168 w 168"/>
              <a:gd name="T1" fmla="*/ 17 h 324"/>
              <a:gd name="T2" fmla="*/ 151 w 168"/>
              <a:gd name="T3" fmla="*/ 0 h 324"/>
              <a:gd name="T4" fmla="*/ 17 w 168"/>
              <a:gd name="T5" fmla="*/ 0 h 324"/>
              <a:gd name="T6" fmla="*/ 0 w 168"/>
              <a:gd name="T7" fmla="*/ 17 h 324"/>
              <a:gd name="T8" fmla="*/ 0 w 168"/>
              <a:gd name="T9" fmla="*/ 307 h 324"/>
              <a:gd name="T10" fmla="*/ 17 w 168"/>
              <a:gd name="T11" fmla="*/ 324 h 324"/>
              <a:gd name="T12" fmla="*/ 151 w 168"/>
              <a:gd name="T13" fmla="*/ 324 h 324"/>
              <a:gd name="T14" fmla="*/ 168 w 168"/>
              <a:gd name="T15" fmla="*/ 307 h 324"/>
              <a:gd name="T16" fmla="*/ 168 w 168"/>
              <a:gd name="T17" fmla="*/ 17 h 324"/>
              <a:gd name="T18" fmla="*/ 64 w 168"/>
              <a:gd name="T19" fmla="*/ 24 h 324"/>
              <a:gd name="T20" fmla="*/ 105 w 168"/>
              <a:gd name="T21" fmla="*/ 24 h 324"/>
              <a:gd name="T22" fmla="*/ 108 w 168"/>
              <a:gd name="T23" fmla="*/ 28 h 324"/>
              <a:gd name="T24" fmla="*/ 105 w 168"/>
              <a:gd name="T25" fmla="*/ 32 h 324"/>
              <a:gd name="T26" fmla="*/ 64 w 168"/>
              <a:gd name="T27" fmla="*/ 32 h 324"/>
              <a:gd name="T28" fmla="*/ 61 w 168"/>
              <a:gd name="T29" fmla="*/ 28 h 324"/>
              <a:gd name="T30" fmla="*/ 64 w 168"/>
              <a:gd name="T31" fmla="*/ 24 h 324"/>
              <a:gd name="T32" fmla="*/ 84 w 168"/>
              <a:gd name="T33" fmla="*/ 312 h 324"/>
              <a:gd name="T34" fmla="*/ 69 w 168"/>
              <a:gd name="T35" fmla="*/ 296 h 324"/>
              <a:gd name="T36" fmla="*/ 84 w 168"/>
              <a:gd name="T37" fmla="*/ 281 h 324"/>
              <a:gd name="T38" fmla="*/ 100 w 168"/>
              <a:gd name="T39" fmla="*/ 296 h 324"/>
              <a:gd name="T40" fmla="*/ 84 w 168"/>
              <a:gd name="T41" fmla="*/ 312 h 324"/>
              <a:gd name="T42" fmla="*/ 164 w 168"/>
              <a:gd name="T43" fmla="*/ 276 h 324"/>
              <a:gd name="T44" fmla="*/ 4 w 168"/>
              <a:gd name="T45" fmla="*/ 276 h 324"/>
              <a:gd name="T46" fmla="*/ 4 w 168"/>
              <a:gd name="T47" fmla="*/ 44 h 324"/>
              <a:gd name="T48" fmla="*/ 164 w 168"/>
              <a:gd name="T49" fmla="*/ 44 h 324"/>
              <a:gd name="T50" fmla="*/ 164 w 168"/>
              <a:gd name="T51" fmla="*/ 27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324">
                <a:moveTo>
                  <a:pt x="168" y="17"/>
                </a:moveTo>
                <a:cubicBezTo>
                  <a:pt x="168" y="8"/>
                  <a:pt x="160" y="0"/>
                  <a:pt x="151" y="0"/>
                </a:cubicBezTo>
                <a:cubicBezTo>
                  <a:pt x="17" y="0"/>
                  <a:pt x="17" y="0"/>
                  <a:pt x="17" y="0"/>
                </a:cubicBezTo>
                <a:cubicBezTo>
                  <a:pt x="8" y="0"/>
                  <a:pt x="0" y="8"/>
                  <a:pt x="0" y="17"/>
                </a:cubicBezTo>
                <a:cubicBezTo>
                  <a:pt x="0" y="307"/>
                  <a:pt x="0" y="307"/>
                  <a:pt x="0" y="307"/>
                </a:cubicBezTo>
                <a:cubicBezTo>
                  <a:pt x="0" y="316"/>
                  <a:pt x="8" y="324"/>
                  <a:pt x="17" y="324"/>
                </a:cubicBezTo>
                <a:cubicBezTo>
                  <a:pt x="151" y="324"/>
                  <a:pt x="151" y="324"/>
                  <a:pt x="151" y="324"/>
                </a:cubicBezTo>
                <a:cubicBezTo>
                  <a:pt x="160" y="324"/>
                  <a:pt x="168" y="316"/>
                  <a:pt x="168" y="307"/>
                </a:cubicBezTo>
                <a:lnTo>
                  <a:pt x="168" y="17"/>
                </a:lnTo>
                <a:close/>
                <a:moveTo>
                  <a:pt x="64" y="24"/>
                </a:moveTo>
                <a:cubicBezTo>
                  <a:pt x="105" y="24"/>
                  <a:pt x="105" y="24"/>
                  <a:pt x="105" y="24"/>
                </a:cubicBezTo>
                <a:cubicBezTo>
                  <a:pt x="106" y="24"/>
                  <a:pt x="108" y="26"/>
                  <a:pt x="108" y="28"/>
                </a:cubicBezTo>
                <a:cubicBezTo>
                  <a:pt x="108" y="30"/>
                  <a:pt x="106" y="32"/>
                  <a:pt x="105" y="32"/>
                </a:cubicBezTo>
                <a:cubicBezTo>
                  <a:pt x="64" y="32"/>
                  <a:pt x="64" y="32"/>
                  <a:pt x="64" y="32"/>
                </a:cubicBezTo>
                <a:cubicBezTo>
                  <a:pt x="63" y="32"/>
                  <a:pt x="61" y="30"/>
                  <a:pt x="61" y="28"/>
                </a:cubicBezTo>
                <a:cubicBezTo>
                  <a:pt x="61" y="26"/>
                  <a:pt x="63" y="24"/>
                  <a:pt x="64" y="24"/>
                </a:cubicBezTo>
                <a:close/>
                <a:moveTo>
                  <a:pt x="84" y="312"/>
                </a:moveTo>
                <a:cubicBezTo>
                  <a:pt x="76" y="312"/>
                  <a:pt x="69" y="305"/>
                  <a:pt x="69" y="296"/>
                </a:cubicBezTo>
                <a:cubicBezTo>
                  <a:pt x="69" y="288"/>
                  <a:pt x="76" y="281"/>
                  <a:pt x="84" y="281"/>
                </a:cubicBezTo>
                <a:cubicBezTo>
                  <a:pt x="93" y="281"/>
                  <a:pt x="100" y="288"/>
                  <a:pt x="100" y="296"/>
                </a:cubicBezTo>
                <a:cubicBezTo>
                  <a:pt x="100" y="305"/>
                  <a:pt x="93" y="312"/>
                  <a:pt x="84" y="312"/>
                </a:cubicBezTo>
                <a:close/>
                <a:moveTo>
                  <a:pt x="164" y="276"/>
                </a:moveTo>
                <a:cubicBezTo>
                  <a:pt x="4" y="276"/>
                  <a:pt x="4" y="276"/>
                  <a:pt x="4" y="276"/>
                </a:cubicBezTo>
                <a:cubicBezTo>
                  <a:pt x="4" y="44"/>
                  <a:pt x="4" y="44"/>
                  <a:pt x="4" y="44"/>
                </a:cubicBezTo>
                <a:cubicBezTo>
                  <a:pt x="164" y="44"/>
                  <a:pt x="164" y="44"/>
                  <a:pt x="164" y="44"/>
                </a:cubicBezTo>
                <a:lnTo>
                  <a:pt x="164" y="276"/>
                </a:ln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9" name="图表 8"/>
          <p:cNvGraphicFramePr/>
          <p:nvPr/>
        </p:nvGraphicFramePr>
        <p:xfrm>
          <a:off x="6032062" y="1908437"/>
          <a:ext cx="2755637" cy="1837092"/>
        </p:xfrm>
        <a:graphic>
          <a:graphicData uri="http://schemas.openxmlformats.org/drawingml/2006/chart">
            <c:chart xmlns:c="http://schemas.openxmlformats.org/drawingml/2006/chart" xmlns:r="http://schemas.openxmlformats.org/officeDocument/2006/relationships" r:id="rId2"/>
          </a:graphicData>
        </a:graphic>
      </p:graphicFrame>
      <p:sp>
        <p:nvSpPr>
          <p:cNvPr id="11" name="Freeform 71"/>
          <p:cNvSpPr>
            <a:spLocks noEditPoints="1"/>
          </p:cNvSpPr>
          <p:nvPr/>
        </p:nvSpPr>
        <p:spPr bwMode="auto">
          <a:xfrm>
            <a:off x="7190734" y="2614337"/>
            <a:ext cx="481884" cy="362114"/>
          </a:xfrm>
          <a:custGeom>
            <a:avLst/>
            <a:gdLst>
              <a:gd name="T0" fmla="*/ 0 w 288"/>
              <a:gd name="T1" fmla="*/ 0 h 216"/>
              <a:gd name="T2" fmla="*/ 0 w 288"/>
              <a:gd name="T3" fmla="*/ 46 h 216"/>
              <a:gd name="T4" fmla="*/ 0 w 288"/>
              <a:gd name="T5" fmla="*/ 216 h 216"/>
              <a:gd name="T6" fmla="*/ 288 w 288"/>
              <a:gd name="T7" fmla="*/ 216 h 216"/>
              <a:gd name="T8" fmla="*/ 288 w 288"/>
              <a:gd name="T9" fmla="*/ 46 h 216"/>
              <a:gd name="T10" fmla="*/ 288 w 288"/>
              <a:gd name="T11" fmla="*/ 0 h 216"/>
              <a:gd name="T12" fmla="*/ 0 w 288"/>
              <a:gd name="T13" fmla="*/ 0 h 216"/>
              <a:gd name="T14" fmla="*/ 90 w 288"/>
              <a:gd name="T15" fmla="*/ 10 h 216"/>
              <a:gd name="T16" fmla="*/ 102 w 288"/>
              <a:gd name="T17" fmla="*/ 23 h 216"/>
              <a:gd name="T18" fmla="*/ 90 w 288"/>
              <a:gd name="T19" fmla="*/ 36 h 216"/>
              <a:gd name="T20" fmla="*/ 77 w 288"/>
              <a:gd name="T21" fmla="*/ 23 h 216"/>
              <a:gd name="T22" fmla="*/ 90 w 288"/>
              <a:gd name="T23" fmla="*/ 10 h 216"/>
              <a:gd name="T24" fmla="*/ 56 w 288"/>
              <a:gd name="T25" fmla="*/ 10 h 216"/>
              <a:gd name="T26" fmla="*/ 69 w 288"/>
              <a:gd name="T27" fmla="*/ 23 h 216"/>
              <a:gd name="T28" fmla="*/ 56 w 288"/>
              <a:gd name="T29" fmla="*/ 36 h 216"/>
              <a:gd name="T30" fmla="*/ 44 w 288"/>
              <a:gd name="T31" fmla="*/ 23 h 216"/>
              <a:gd name="T32" fmla="*/ 56 w 288"/>
              <a:gd name="T33" fmla="*/ 10 h 216"/>
              <a:gd name="T34" fmla="*/ 23 w 288"/>
              <a:gd name="T35" fmla="*/ 10 h 216"/>
              <a:gd name="T36" fmla="*/ 36 w 288"/>
              <a:gd name="T37" fmla="*/ 23 h 216"/>
              <a:gd name="T38" fmla="*/ 23 w 288"/>
              <a:gd name="T39" fmla="*/ 36 h 216"/>
              <a:gd name="T40" fmla="*/ 10 w 288"/>
              <a:gd name="T41" fmla="*/ 23 h 216"/>
              <a:gd name="T42" fmla="*/ 23 w 288"/>
              <a:gd name="T43" fmla="*/ 10 h 216"/>
              <a:gd name="T44" fmla="*/ 277 w 288"/>
              <a:gd name="T45" fmla="*/ 205 h 216"/>
              <a:gd name="T46" fmla="*/ 11 w 288"/>
              <a:gd name="T47" fmla="*/ 205 h 216"/>
              <a:gd name="T48" fmla="*/ 11 w 288"/>
              <a:gd name="T49" fmla="*/ 46 h 216"/>
              <a:gd name="T50" fmla="*/ 277 w 288"/>
              <a:gd name="T51" fmla="*/ 46 h 216"/>
              <a:gd name="T52" fmla="*/ 277 w 288"/>
              <a:gd name="T53" fmla="*/ 20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16">
                <a:moveTo>
                  <a:pt x="0" y="0"/>
                </a:moveTo>
                <a:cubicBezTo>
                  <a:pt x="0" y="46"/>
                  <a:pt x="0" y="46"/>
                  <a:pt x="0" y="46"/>
                </a:cubicBezTo>
                <a:cubicBezTo>
                  <a:pt x="0" y="216"/>
                  <a:pt x="0" y="216"/>
                  <a:pt x="0" y="216"/>
                </a:cubicBezTo>
                <a:cubicBezTo>
                  <a:pt x="288" y="216"/>
                  <a:pt x="288" y="216"/>
                  <a:pt x="288" y="216"/>
                </a:cubicBezTo>
                <a:cubicBezTo>
                  <a:pt x="288" y="46"/>
                  <a:pt x="288" y="46"/>
                  <a:pt x="288" y="46"/>
                </a:cubicBezTo>
                <a:cubicBezTo>
                  <a:pt x="288" y="0"/>
                  <a:pt x="288" y="0"/>
                  <a:pt x="288" y="0"/>
                </a:cubicBezTo>
                <a:lnTo>
                  <a:pt x="0" y="0"/>
                </a:lnTo>
                <a:close/>
                <a:moveTo>
                  <a:pt x="90" y="10"/>
                </a:moveTo>
                <a:cubicBezTo>
                  <a:pt x="97" y="10"/>
                  <a:pt x="102" y="16"/>
                  <a:pt x="102" y="23"/>
                </a:cubicBezTo>
                <a:cubicBezTo>
                  <a:pt x="102" y="30"/>
                  <a:pt x="97" y="36"/>
                  <a:pt x="90" y="36"/>
                </a:cubicBezTo>
                <a:cubicBezTo>
                  <a:pt x="83" y="36"/>
                  <a:pt x="77" y="30"/>
                  <a:pt x="77" y="23"/>
                </a:cubicBezTo>
                <a:cubicBezTo>
                  <a:pt x="77" y="16"/>
                  <a:pt x="83" y="10"/>
                  <a:pt x="90" y="10"/>
                </a:cubicBezTo>
                <a:close/>
                <a:moveTo>
                  <a:pt x="56" y="10"/>
                </a:moveTo>
                <a:cubicBezTo>
                  <a:pt x="63" y="10"/>
                  <a:pt x="69" y="16"/>
                  <a:pt x="69" y="23"/>
                </a:cubicBezTo>
                <a:cubicBezTo>
                  <a:pt x="69" y="30"/>
                  <a:pt x="63" y="36"/>
                  <a:pt x="56" y="36"/>
                </a:cubicBezTo>
                <a:cubicBezTo>
                  <a:pt x="49" y="36"/>
                  <a:pt x="44" y="30"/>
                  <a:pt x="44" y="23"/>
                </a:cubicBezTo>
                <a:cubicBezTo>
                  <a:pt x="44" y="16"/>
                  <a:pt x="49" y="10"/>
                  <a:pt x="56" y="10"/>
                </a:cubicBezTo>
                <a:close/>
                <a:moveTo>
                  <a:pt x="23" y="10"/>
                </a:moveTo>
                <a:cubicBezTo>
                  <a:pt x="30" y="10"/>
                  <a:pt x="36" y="16"/>
                  <a:pt x="36" y="23"/>
                </a:cubicBezTo>
                <a:cubicBezTo>
                  <a:pt x="36" y="30"/>
                  <a:pt x="30" y="36"/>
                  <a:pt x="23" y="36"/>
                </a:cubicBezTo>
                <a:cubicBezTo>
                  <a:pt x="16" y="36"/>
                  <a:pt x="10" y="30"/>
                  <a:pt x="10" y="23"/>
                </a:cubicBezTo>
                <a:cubicBezTo>
                  <a:pt x="10" y="16"/>
                  <a:pt x="16" y="10"/>
                  <a:pt x="23" y="10"/>
                </a:cubicBezTo>
                <a:close/>
                <a:moveTo>
                  <a:pt x="277" y="205"/>
                </a:moveTo>
                <a:cubicBezTo>
                  <a:pt x="11" y="205"/>
                  <a:pt x="11" y="205"/>
                  <a:pt x="11" y="205"/>
                </a:cubicBezTo>
                <a:cubicBezTo>
                  <a:pt x="11" y="46"/>
                  <a:pt x="11" y="46"/>
                  <a:pt x="11" y="46"/>
                </a:cubicBezTo>
                <a:cubicBezTo>
                  <a:pt x="277" y="46"/>
                  <a:pt x="277" y="46"/>
                  <a:pt x="277" y="46"/>
                </a:cubicBezTo>
                <a:cubicBezTo>
                  <a:pt x="277" y="205"/>
                  <a:pt x="277" y="205"/>
                  <a:pt x="277" y="205"/>
                </a:cubicBez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12" name="图表 11"/>
          <p:cNvGraphicFramePr/>
          <p:nvPr/>
        </p:nvGraphicFramePr>
        <p:xfrm>
          <a:off x="3404302" y="1908437"/>
          <a:ext cx="2755637" cy="1837092"/>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组合 13"/>
          <p:cNvGrpSpPr/>
          <p:nvPr/>
        </p:nvGrpSpPr>
        <p:grpSpPr>
          <a:xfrm>
            <a:off x="4517955" y="2581047"/>
            <a:ext cx="491494" cy="439524"/>
            <a:chOff x="8256588" y="3259138"/>
            <a:chExt cx="525462" cy="469901"/>
          </a:xfrm>
          <a:solidFill>
            <a:schemeClr val="bg1"/>
          </a:solidFill>
        </p:grpSpPr>
        <p:sp>
          <p:nvSpPr>
            <p:cNvPr id="15" name="Freeform 5"/>
            <p:cNvSpPr>
              <a:spLocks noEditPoints="1"/>
            </p:cNvSpPr>
            <p:nvPr/>
          </p:nvSpPr>
          <p:spPr bwMode="auto">
            <a:xfrm>
              <a:off x="8256588" y="3259138"/>
              <a:ext cx="525462" cy="392113"/>
            </a:xfrm>
            <a:custGeom>
              <a:avLst/>
              <a:gdLst>
                <a:gd name="T0" fmla="*/ 88 w 94"/>
                <a:gd name="T1" fmla="*/ 0 h 70"/>
                <a:gd name="T2" fmla="*/ 6 w 94"/>
                <a:gd name="T3" fmla="*/ 0 h 70"/>
                <a:gd name="T4" fmla="*/ 0 w 94"/>
                <a:gd name="T5" fmla="*/ 6 h 70"/>
                <a:gd name="T6" fmla="*/ 0 w 94"/>
                <a:gd name="T7" fmla="*/ 65 h 70"/>
                <a:gd name="T8" fmla="*/ 6 w 94"/>
                <a:gd name="T9" fmla="*/ 70 h 70"/>
                <a:gd name="T10" fmla="*/ 88 w 94"/>
                <a:gd name="T11" fmla="*/ 70 h 70"/>
                <a:gd name="T12" fmla="*/ 94 w 94"/>
                <a:gd name="T13" fmla="*/ 65 h 70"/>
                <a:gd name="T14" fmla="*/ 94 w 94"/>
                <a:gd name="T15" fmla="*/ 6 h 70"/>
                <a:gd name="T16" fmla="*/ 88 w 94"/>
                <a:gd name="T17" fmla="*/ 0 h 70"/>
                <a:gd name="T18" fmla="*/ 87 w 94"/>
                <a:gd name="T19" fmla="*/ 60 h 70"/>
                <a:gd name="T20" fmla="*/ 7 w 94"/>
                <a:gd name="T21" fmla="*/ 60 h 70"/>
                <a:gd name="T22" fmla="*/ 7 w 94"/>
                <a:gd name="T23" fmla="*/ 8 h 70"/>
                <a:gd name="T24" fmla="*/ 87 w 94"/>
                <a:gd name="T25" fmla="*/ 8 h 70"/>
                <a:gd name="T26" fmla="*/ 87 w 94"/>
                <a:gd name="T27" fmla="*/ 6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70">
                  <a:moveTo>
                    <a:pt x="88" y="0"/>
                  </a:moveTo>
                  <a:cubicBezTo>
                    <a:pt x="6" y="0"/>
                    <a:pt x="6" y="0"/>
                    <a:pt x="6" y="0"/>
                  </a:cubicBezTo>
                  <a:cubicBezTo>
                    <a:pt x="3" y="0"/>
                    <a:pt x="0" y="3"/>
                    <a:pt x="0" y="6"/>
                  </a:cubicBezTo>
                  <a:cubicBezTo>
                    <a:pt x="0" y="65"/>
                    <a:pt x="0" y="65"/>
                    <a:pt x="0" y="65"/>
                  </a:cubicBezTo>
                  <a:cubicBezTo>
                    <a:pt x="0" y="68"/>
                    <a:pt x="3" y="70"/>
                    <a:pt x="6" y="70"/>
                  </a:cubicBezTo>
                  <a:cubicBezTo>
                    <a:pt x="88" y="70"/>
                    <a:pt x="88" y="70"/>
                    <a:pt x="88" y="70"/>
                  </a:cubicBezTo>
                  <a:cubicBezTo>
                    <a:pt x="91" y="70"/>
                    <a:pt x="94" y="68"/>
                    <a:pt x="94" y="65"/>
                  </a:cubicBezTo>
                  <a:cubicBezTo>
                    <a:pt x="94" y="6"/>
                    <a:pt x="94" y="6"/>
                    <a:pt x="94" y="6"/>
                  </a:cubicBezTo>
                  <a:cubicBezTo>
                    <a:pt x="94" y="3"/>
                    <a:pt x="91" y="0"/>
                    <a:pt x="88" y="0"/>
                  </a:cubicBezTo>
                  <a:close/>
                  <a:moveTo>
                    <a:pt x="87" y="60"/>
                  </a:moveTo>
                  <a:cubicBezTo>
                    <a:pt x="7" y="60"/>
                    <a:pt x="7" y="60"/>
                    <a:pt x="7" y="60"/>
                  </a:cubicBezTo>
                  <a:cubicBezTo>
                    <a:pt x="7" y="8"/>
                    <a:pt x="7" y="8"/>
                    <a:pt x="7" y="8"/>
                  </a:cubicBezTo>
                  <a:cubicBezTo>
                    <a:pt x="87" y="8"/>
                    <a:pt x="87" y="8"/>
                    <a:pt x="87" y="8"/>
                  </a:cubicBezTo>
                  <a:lnTo>
                    <a:pt x="87"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6"/>
            <p:cNvSpPr/>
            <p:nvPr/>
          </p:nvSpPr>
          <p:spPr bwMode="auto">
            <a:xfrm>
              <a:off x="8402638" y="3667126"/>
              <a:ext cx="233362" cy="61913"/>
            </a:xfrm>
            <a:custGeom>
              <a:avLst/>
              <a:gdLst>
                <a:gd name="T0" fmla="*/ 35 w 147"/>
                <a:gd name="T1" fmla="*/ 0 h 39"/>
                <a:gd name="T2" fmla="*/ 0 w 147"/>
                <a:gd name="T3" fmla="*/ 39 h 39"/>
                <a:gd name="T4" fmla="*/ 147 w 147"/>
                <a:gd name="T5" fmla="*/ 39 h 39"/>
                <a:gd name="T6" fmla="*/ 112 w 147"/>
                <a:gd name="T7" fmla="*/ 0 h 39"/>
                <a:gd name="T8" fmla="*/ 35 w 147"/>
                <a:gd name="T9" fmla="*/ 0 h 39"/>
              </a:gdLst>
              <a:ahLst/>
              <a:cxnLst>
                <a:cxn ang="0">
                  <a:pos x="T0" y="T1"/>
                </a:cxn>
                <a:cxn ang="0">
                  <a:pos x="T2" y="T3"/>
                </a:cxn>
                <a:cxn ang="0">
                  <a:pos x="T4" y="T5"/>
                </a:cxn>
                <a:cxn ang="0">
                  <a:pos x="T6" y="T7"/>
                </a:cxn>
                <a:cxn ang="0">
                  <a:pos x="T8" y="T9"/>
                </a:cxn>
              </a:cxnLst>
              <a:rect l="0" t="0" r="r" b="b"/>
              <a:pathLst>
                <a:path w="147" h="39">
                  <a:moveTo>
                    <a:pt x="35" y="0"/>
                  </a:moveTo>
                  <a:lnTo>
                    <a:pt x="0" y="39"/>
                  </a:lnTo>
                  <a:lnTo>
                    <a:pt x="147" y="39"/>
                  </a:lnTo>
                  <a:lnTo>
                    <a:pt x="112" y="0"/>
                  </a:ln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7"/>
            <p:cNvSpPr/>
            <p:nvPr/>
          </p:nvSpPr>
          <p:spPr bwMode="auto">
            <a:xfrm>
              <a:off x="8347075" y="3387726"/>
              <a:ext cx="339725" cy="150813"/>
            </a:xfrm>
            <a:custGeom>
              <a:avLst/>
              <a:gdLst>
                <a:gd name="T0" fmla="*/ 4 w 61"/>
                <a:gd name="T1" fmla="*/ 27 h 27"/>
                <a:gd name="T2" fmla="*/ 7 w 61"/>
                <a:gd name="T3" fmla="*/ 23 h 27"/>
                <a:gd name="T4" fmla="*/ 7 w 61"/>
                <a:gd name="T5" fmla="*/ 22 h 27"/>
                <a:gd name="T6" fmla="*/ 24 w 61"/>
                <a:gd name="T7" fmla="*/ 8 h 27"/>
                <a:gd name="T8" fmla="*/ 27 w 61"/>
                <a:gd name="T9" fmla="*/ 9 h 27"/>
                <a:gd name="T10" fmla="*/ 28 w 61"/>
                <a:gd name="T11" fmla="*/ 8 h 27"/>
                <a:gd name="T12" fmla="*/ 38 w 61"/>
                <a:gd name="T13" fmla="*/ 17 h 27"/>
                <a:gd name="T14" fmla="*/ 38 w 61"/>
                <a:gd name="T15" fmla="*/ 17 h 27"/>
                <a:gd name="T16" fmla="*/ 42 w 61"/>
                <a:gd name="T17" fmla="*/ 21 h 27"/>
                <a:gd name="T18" fmla="*/ 46 w 61"/>
                <a:gd name="T19" fmla="*/ 17 h 27"/>
                <a:gd name="T20" fmla="*/ 46 w 61"/>
                <a:gd name="T21" fmla="*/ 16 h 27"/>
                <a:gd name="T22" fmla="*/ 55 w 61"/>
                <a:gd name="T23" fmla="*/ 8 h 27"/>
                <a:gd name="T24" fmla="*/ 57 w 61"/>
                <a:gd name="T25" fmla="*/ 8 h 27"/>
                <a:gd name="T26" fmla="*/ 61 w 61"/>
                <a:gd name="T27" fmla="*/ 4 h 27"/>
                <a:gd name="T28" fmla="*/ 57 w 61"/>
                <a:gd name="T29" fmla="*/ 0 h 27"/>
                <a:gd name="T30" fmla="*/ 53 w 61"/>
                <a:gd name="T31" fmla="*/ 4 h 27"/>
                <a:gd name="T32" fmla="*/ 54 w 61"/>
                <a:gd name="T33" fmla="*/ 6 h 27"/>
                <a:gd name="T34" fmla="*/ 44 w 61"/>
                <a:gd name="T35" fmla="*/ 14 h 27"/>
                <a:gd name="T36" fmla="*/ 42 w 61"/>
                <a:gd name="T37" fmla="*/ 14 h 27"/>
                <a:gd name="T38" fmla="*/ 40 w 61"/>
                <a:gd name="T39" fmla="*/ 15 h 27"/>
                <a:gd name="T40" fmla="*/ 30 w 61"/>
                <a:gd name="T41" fmla="*/ 7 h 27"/>
                <a:gd name="T42" fmla="*/ 30 w 61"/>
                <a:gd name="T43" fmla="*/ 5 h 27"/>
                <a:gd name="T44" fmla="*/ 27 w 61"/>
                <a:gd name="T45" fmla="*/ 1 h 27"/>
                <a:gd name="T46" fmla="*/ 23 w 61"/>
                <a:gd name="T47" fmla="*/ 5 h 27"/>
                <a:gd name="T48" fmla="*/ 23 w 61"/>
                <a:gd name="T49" fmla="*/ 7 h 27"/>
                <a:gd name="T50" fmla="*/ 6 w 61"/>
                <a:gd name="T51" fmla="*/ 20 h 27"/>
                <a:gd name="T52" fmla="*/ 4 w 61"/>
                <a:gd name="T53" fmla="*/ 19 h 27"/>
                <a:gd name="T54" fmla="*/ 0 w 61"/>
                <a:gd name="T55" fmla="*/ 23 h 27"/>
                <a:gd name="T56" fmla="*/ 4 w 61"/>
                <a:gd name="T5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 h="27">
                  <a:moveTo>
                    <a:pt x="4" y="27"/>
                  </a:moveTo>
                  <a:cubicBezTo>
                    <a:pt x="6" y="27"/>
                    <a:pt x="7" y="25"/>
                    <a:pt x="7" y="23"/>
                  </a:cubicBezTo>
                  <a:cubicBezTo>
                    <a:pt x="7" y="23"/>
                    <a:pt x="7" y="22"/>
                    <a:pt x="7" y="22"/>
                  </a:cubicBezTo>
                  <a:cubicBezTo>
                    <a:pt x="12" y="18"/>
                    <a:pt x="21" y="11"/>
                    <a:pt x="24" y="8"/>
                  </a:cubicBezTo>
                  <a:cubicBezTo>
                    <a:pt x="25" y="9"/>
                    <a:pt x="26" y="9"/>
                    <a:pt x="27" y="9"/>
                  </a:cubicBezTo>
                  <a:cubicBezTo>
                    <a:pt x="27" y="9"/>
                    <a:pt x="28" y="9"/>
                    <a:pt x="28" y="8"/>
                  </a:cubicBezTo>
                  <a:cubicBezTo>
                    <a:pt x="31" y="11"/>
                    <a:pt x="35" y="14"/>
                    <a:pt x="38" y="17"/>
                  </a:cubicBezTo>
                  <a:cubicBezTo>
                    <a:pt x="38" y="17"/>
                    <a:pt x="38" y="17"/>
                    <a:pt x="38" y="17"/>
                  </a:cubicBezTo>
                  <a:cubicBezTo>
                    <a:pt x="38" y="20"/>
                    <a:pt x="40" y="21"/>
                    <a:pt x="42" y="21"/>
                  </a:cubicBezTo>
                  <a:cubicBezTo>
                    <a:pt x="44" y="21"/>
                    <a:pt x="46" y="20"/>
                    <a:pt x="46" y="17"/>
                  </a:cubicBezTo>
                  <a:cubicBezTo>
                    <a:pt x="46" y="17"/>
                    <a:pt x="46" y="17"/>
                    <a:pt x="46" y="16"/>
                  </a:cubicBezTo>
                  <a:cubicBezTo>
                    <a:pt x="55" y="8"/>
                    <a:pt x="55" y="8"/>
                    <a:pt x="55" y="8"/>
                  </a:cubicBezTo>
                  <a:cubicBezTo>
                    <a:pt x="56" y="8"/>
                    <a:pt x="56" y="8"/>
                    <a:pt x="57" y="8"/>
                  </a:cubicBezTo>
                  <a:cubicBezTo>
                    <a:pt x="59" y="8"/>
                    <a:pt x="61" y="6"/>
                    <a:pt x="61" y="4"/>
                  </a:cubicBezTo>
                  <a:cubicBezTo>
                    <a:pt x="61" y="2"/>
                    <a:pt x="59" y="0"/>
                    <a:pt x="57" y="0"/>
                  </a:cubicBezTo>
                  <a:cubicBezTo>
                    <a:pt x="55" y="0"/>
                    <a:pt x="53" y="2"/>
                    <a:pt x="53" y="4"/>
                  </a:cubicBezTo>
                  <a:cubicBezTo>
                    <a:pt x="53" y="5"/>
                    <a:pt x="53" y="5"/>
                    <a:pt x="54" y="6"/>
                  </a:cubicBezTo>
                  <a:cubicBezTo>
                    <a:pt x="51" y="8"/>
                    <a:pt x="47" y="12"/>
                    <a:pt x="44" y="14"/>
                  </a:cubicBezTo>
                  <a:cubicBezTo>
                    <a:pt x="43" y="14"/>
                    <a:pt x="43" y="14"/>
                    <a:pt x="42" y="14"/>
                  </a:cubicBezTo>
                  <a:cubicBezTo>
                    <a:pt x="41" y="14"/>
                    <a:pt x="40" y="14"/>
                    <a:pt x="40" y="15"/>
                  </a:cubicBezTo>
                  <a:cubicBezTo>
                    <a:pt x="37" y="12"/>
                    <a:pt x="33" y="9"/>
                    <a:pt x="30" y="7"/>
                  </a:cubicBezTo>
                  <a:cubicBezTo>
                    <a:pt x="30" y="6"/>
                    <a:pt x="30" y="6"/>
                    <a:pt x="30" y="5"/>
                  </a:cubicBezTo>
                  <a:cubicBezTo>
                    <a:pt x="30" y="3"/>
                    <a:pt x="29" y="1"/>
                    <a:pt x="27" y="1"/>
                  </a:cubicBezTo>
                  <a:cubicBezTo>
                    <a:pt x="25" y="1"/>
                    <a:pt x="23" y="3"/>
                    <a:pt x="23" y="5"/>
                  </a:cubicBezTo>
                  <a:cubicBezTo>
                    <a:pt x="23" y="6"/>
                    <a:pt x="23" y="6"/>
                    <a:pt x="23" y="7"/>
                  </a:cubicBezTo>
                  <a:cubicBezTo>
                    <a:pt x="6" y="20"/>
                    <a:pt x="6" y="20"/>
                    <a:pt x="6" y="20"/>
                  </a:cubicBezTo>
                  <a:cubicBezTo>
                    <a:pt x="5" y="20"/>
                    <a:pt x="4" y="19"/>
                    <a:pt x="4" y="19"/>
                  </a:cubicBezTo>
                  <a:cubicBezTo>
                    <a:pt x="1" y="19"/>
                    <a:pt x="0" y="21"/>
                    <a:pt x="0" y="23"/>
                  </a:cubicBezTo>
                  <a:cubicBezTo>
                    <a:pt x="0" y="25"/>
                    <a:pt x="1" y="27"/>
                    <a:pt x="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aphicFrame>
        <p:nvGraphicFramePr>
          <p:cNvPr id="18" name="图表 17"/>
          <p:cNvGraphicFramePr/>
          <p:nvPr/>
        </p:nvGraphicFramePr>
        <p:xfrm>
          <a:off x="8659821" y="1908437"/>
          <a:ext cx="2755637" cy="1837092"/>
        </p:xfrm>
        <a:graphic>
          <a:graphicData uri="http://schemas.openxmlformats.org/drawingml/2006/chart">
            <c:chart xmlns:c="http://schemas.openxmlformats.org/drawingml/2006/chart" xmlns:r="http://schemas.openxmlformats.org/officeDocument/2006/relationships" r:id="rId4"/>
          </a:graphicData>
        </a:graphic>
      </p:graphicFrame>
      <p:sp>
        <p:nvSpPr>
          <p:cNvPr id="20" name="Freeform 18"/>
          <p:cNvSpPr>
            <a:spLocks noEditPoints="1"/>
          </p:cNvSpPr>
          <p:nvPr/>
        </p:nvSpPr>
        <p:spPr bwMode="auto">
          <a:xfrm>
            <a:off x="9835559" y="2539219"/>
            <a:ext cx="394409" cy="504771"/>
          </a:xfrm>
          <a:custGeom>
            <a:avLst/>
            <a:gdLst>
              <a:gd name="T0" fmla="*/ 292 w 312"/>
              <a:gd name="T1" fmla="*/ 0 h 400"/>
              <a:gd name="T2" fmla="*/ 20 w 312"/>
              <a:gd name="T3" fmla="*/ 0 h 400"/>
              <a:gd name="T4" fmla="*/ 0 w 312"/>
              <a:gd name="T5" fmla="*/ 20 h 400"/>
              <a:gd name="T6" fmla="*/ 0 w 312"/>
              <a:gd name="T7" fmla="*/ 380 h 400"/>
              <a:gd name="T8" fmla="*/ 20 w 312"/>
              <a:gd name="T9" fmla="*/ 400 h 400"/>
              <a:gd name="T10" fmla="*/ 292 w 312"/>
              <a:gd name="T11" fmla="*/ 400 h 400"/>
              <a:gd name="T12" fmla="*/ 312 w 312"/>
              <a:gd name="T13" fmla="*/ 380 h 400"/>
              <a:gd name="T14" fmla="*/ 312 w 312"/>
              <a:gd name="T15" fmla="*/ 20 h 400"/>
              <a:gd name="T16" fmla="*/ 292 w 312"/>
              <a:gd name="T17" fmla="*/ 0 h 400"/>
              <a:gd name="T18" fmla="*/ 156 w 312"/>
              <a:gd name="T19" fmla="*/ 394 h 400"/>
              <a:gd name="T20" fmla="*/ 146 w 312"/>
              <a:gd name="T21" fmla="*/ 384 h 400"/>
              <a:gd name="T22" fmla="*/ 156 w 312"/>
              <a:gd name="T23" fmla="*/ 374 h 400"/>
              <a:gd name="T24" fmla="*/ 166 w 312"/>
              <a:gd name="T25" fmla="*/ 384 h 400"/>
              <a:gd name="T26" fmla="*/ 156 w 312"/>
              <a:gd name="T27" fmla="*/ 394 h 400"/>
              <a:gd name="T28" fmla="*/ 280 w 312"/>
              <a:gd name="T29" fmla="*/ 364 h 400"/>
              <a:gd name="T30" fmla="*/ 276 w 312"/>
              <a:gd name="T31" fmla="*/ 368 h 400"/>
              <a:gd name="T32" fmla="*/ 36 w 312"/>
              <a:gd name="T33" fmla="*/ 368 h 400"/>
              <a:gd name="T34" fmla="*/ 32 w 312"/>
              <a:gd name="T35" fmla="*/ 364 h 400"/>
              <a:gd name="T36" fmla="*/ 32 w 312"/>
              <a:gd name="T37" fmla="*/ 36 h 400"/>
              <a:gd name="T38" fmla="*/ 36 w 312"/>
              <a:gd name="T39" fmla="*/ 32 h 400"/>
              <a:gd name="T40" fmla="*/ 276 w 312"/>
              <a:gd name="T41" fmla="*/ 32 h 400"/>
              <a:gd name="T42" fmla="*/ 280 w 312"/>
              <a:gd name="T43" fmla="*/ 36 h 400"/>
              <a:gd name="T44" fmla="*/ 280 w 312"/>
              <a:gd name="T45" fmla="*/ 36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2" h="400">
                <a:moveTo>
                  <a:pt x="292" y="0"/>
                </a:moveTo>
                <a:cubicBezTo>
                  <a:pt x="20" y="0"/>
                  <a:pt x="20" y="0"/>
                  <a:pt x="20" y="0"/>
                </a:cubicBezTo>
                <a:cubicBezTo>
                  <a:pt x="9" y="0"/>
                  <a:pt x="0" y="9"/>
                  <a:pt x="0" y="20"/>
                </a:cubicBezTo>
                <a:cubicBezTo>
                  <a:pt x="0" y="380"/>
                  <a:pt x="0" y="380"/>
                  <a:pt x="0" y="380"/>
                </a:cubicBezTo>
                <a:cubicBezTo>
                  <a:pt x="0" y="391"/>
                  <a:pt x="9" y="400"/>
                  <a:pt x="20" y="400"/>
                </a:cubicBezTo>
                <a:cubicBezTo>
                  <a:pt x="292" y="400"/>
                  <a:pt x="292" y="400"/>
                  <a:pt x="292" y="400"/>
                </a:cubicBezTo>
                <a:cubicBezTo>
                  <a:pt x="303" y="400"/>
                  <a:pt x="312" y="391"/>
                  <a:pt x="312" y="380"/>
                </a:cubicBezTo>
                <a:cubicBezTo>
                  <a:pt x="312" y="20"/>
                  <a:pt x="312" y="20"/>
                  <a:pt x="312" y="20"/>
                </a:cubicBezTo>
                <a:cubicBezTo>
                  <a:pt x="312" y="9"/>
                  <a:pt x="303" y="0"/>
                  <a:pt x="292" y="0"/>
                </a:cubicBezTo>
                <a:close/>
                <a:moveTo>
                  <a:pt x="156" y="394"/>
                </a:moveTo>
                <a:cubicBezTo>
                  <a:pt x="150" y="394"/>
                  <a:pt x="146" y="390"/>
                  <a:pt x="146" y="384"/>
                </a:cubicBezTo>
                <a:cubicBezTo>
                  <a:pt x="146" y="378"/>
                  <a:pt x="150" y="374"/>
                  <a:pt x="156" y="374"/>
                </a:cubicBezTo>
                <a:cubicBezTo>
                  <a:pt x="162" y="374"/>
                  <a:pt x="166" y="378"/>
                  <a:pt x="166" y="384"/>
                </a:cubicBezTo>
                <a:cubicBezTo>
                  <a:pt x="166" y="390"/>
                  <a:pt x="162" y="394"/>
                  <a:pt x="156" y="394"/>
                </a:cubicBezTo>
                <a:close/>
                <a:moveTo>
                  <a:pt x="280" y="364"/>
                </a:moveTo>
                <a:cubicBezTo>
                  <a:pt x="280" y="366"/>
                  <a:pt x="278" y="368"/>
                  <a:pt x="276" y="368"/>
                </a:cubicBezTo>
                <a:cubicBezTo>
                  <a:pt x="36" y="368"/>
                  <a:pt x="36" y="368"/>
                  <a:pt x="36" y="368"/>
                </a:cubicBezTo>
                <a:cubicBezTo>
                  <a:pt x="34" y="368"/>
                  <a:pt x="32" y="366"/>
                  <a:pt x="32" y="364"/>
                </a:cubicBezTo>
                <a:cubicBezTo>
                  <a:pt x="32" y="36"/>
                  <a:pt x="32" y="36"/>
                  <a:pt x="32" y="36"/>
                </a:cubicBezTo>
                <a:cubicBezTo>
                  <a:pt x="32" y="34"/>
                  <a:pt x="34" y="32"/>
                  <a:pt x="36" y="32"/>
                </a:cubicBezTo>
                <a:cubicBezTo>
                  <a:pt x="276" y="32"/>
                  <a:pt x="276" y="32"/>
                  <a:pt x="276" y="32"/>
                </a:cubicBezTo>
                <a:cubicBezTo>
                  <a:pt x="278" y="32"/>
                  <a:pt x="280" y="34"/>
                  <a:pt x="280" y="36"/>
                </a:cubicBezTo>
                <a:lnTo>
                  <a:pt x="280" y="364"/>
                </a:ln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4</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22" name="组合 21"/>
          <p:cNvGrpSpPr/>
          <p:nvPr/>
        </p:nvGrpSpPr>
        <p:grpSpPr>
          <a:xfrm>
            <a:off x="308349" y="317312"/>
            <a:ext cx="669551" cy="669551"/>
            <a:chOff x="8893394" y="2492470"/>
            <a:chExt cx="669551" cy="669551"/>
          </a:xfrm>
        </p:grpSpPr>
        <p:sp>
          <p:nvSpPr>
            <p:cNvPr id="23" name="椭圆 22"/>
            <p:cNvSpPr/>
            <p:nvPr/>
          </p:nvSpPr>
          <p:spPr>
            <a:xfrm>
              <a:off x="889339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4"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25"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27" name="矩形 26"/>
          <p:cNvSpPr/>
          <p:nvPr/>
        </p:nvSpPr>
        <p:spPr>
          <a:xfrm>
            <a:off x="1006498" y="4659891"/>
            <a:ext cx="2012193" cy="1384995"/>
          </a:xfrm>
          <a:prstGeom prst="rect">
            <a:avLst/>
          </a:prstGeom>
        </p:spPr>
        <p:txBody>
          <a:bodyPr wrap="square">
            <a:spAutoFit/>
          </a:bodyPr>
          <a:lstStyle/>
          <a:p>
            <a:pPr algn="just">
              <a:defRPr/>
            </a:pPr>
            <a:r>
              <a:rPr lang="en-US" altLang="zh-HK"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It was the best of times, it was the worst of times; it was the age of wisdom, it was the age of foolishness.</a:t>
            </a:r>
            <a:endParaRPr lang="zh-HK" altLang="en-US"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矩形 27"/>
          <p:cNvSpPr/>
          <p:nvPr/>
        </p:nvSpPr>
        <p:spPr>
          <a:xfrm>
            <a:off x="3675655" y="4659891"/>
            <a:ext cx="2012193" cy="1384995"/>
          </a:xfrm>
          <a:prstGeom prst="rect">
            <a:avLst/>
          </a:prstGeom>
        </p:spPr>
        <p:txBody>
          <a:bodyPr wrap="square">
            <a:spAutoFit/>
          </a:bodyPr>
          <a:lstStyle/>
          <a:p>
            <a:pPr algn="just">
              <a:defRPr/>
            </a:pPr>
            <a:r>
              <a:rPr lang="en-US" altLang="zh-HK"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It was the best of times, it was the worst of times; it was the age of wisdom, it was the age of foolishness.</a:t>
            </a:r>
            <a:endParaRPr lang="zh-HK" altLang="en-US"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矩形 28"/>
          <p:cNvSpPr/>
          <p:nvPr/>
        </p:nvSpPr>
        <p:spPr>
          <a:xfrm>
            <a:off x="6344812" y="4659891"/>
            <a:ext cx="2012193" cy="1384995"/>
          </a:xfrm>
          <a:prstGeom prst="rect">
            <a:avLst/>
          </a:prstGeom>
        </p:spPr>
        <p:txBody>
          <a:bodyPr wrap="square">
            <a:spAutoFit/>
          </a:bodyPr>
          <a:lstStyle/>
          <a:p>
            <a:pPr algn="just">
              <a:defRPr/>
            </a:pPr>
            <a:r>
              <a:rPr lang="en-US" altLang="zh-HK"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It was the best of times, it was the worst of times; it was the age of wisdom, it was the age of foolishness.</a:t>
            </a:r>
            <a:endParaRPr lang="zh-HK" altLang="en-US"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矩形 29"/>
          <p:cNvSpPr/>
          <p:nvPr/>
        </p:nvSpPr>
        <p:spPr>
          <a:xfrm>
            <a:off x="9013968" y="4659891"/>
            <a:ext cx="2012193" cy="1384995"/>
          </a:xfrm>
          <a:prstGeom prst="rect">
            <a:avLst/>
          </a:prstGeom>
        </p:spPr>
        <p:txBody>
          <a:bodyPr wrap="square">
            <a:spAutoFit/>
          </a:bodyPr>
          <a:lstStyle/>
          <a:p>
            <a:pPr algn="just">
              <a:defRPr/>
            </a:pPr>
            <a:r>
              <a:rPr lang="en-US" altLang="zh-HK"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It was the best of times, it was the worst of times; it was the age of wisdom, it was the age of foolishness.</a:t>
            </a:r>
            <a:endParaRPr lang="zh-HK" altLang="en-US" sz="14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7" name="图片 6"/>
          <p:cNvPicPr>
            <a:picLocks noChangeAspect="1"/>
          </p:cNvPicPr>
          <p:nvPr/>
        </p:nvPicPr>
        <p:blipFill>
          <a:blip r:embed="rId6"/>
          <a:stretch>
            <a:fillRect/>
          </a:stretch>
        </p:blipFill>
        <p:spPr>
          <a:xfrm>
            <a:off x="2872105" y="1323975"/>
            <a:ext cx="6447790" cy="4209415"/>
          </a:xfrm>
          <a:prstGeom prst="rect">
            <a:avLst/>
          </a:prstGeom>
        </p:spPr>
      </p:pic>
      <p:pic>
        <p:nvPicPr>
          <p:cNvPr id="10" name="图片 9"/>
          <p:cNvPicPr>
            <a:picLocks noChangeAspect="1"/>
          </p:cNvPicPr>
          <p:nvPr/>
        </p:nvPicPr>
        <p:blipFill>
          <a:blip r:embed="rId6"/>
          <a:stretch>
            <a:fillRect/>
          </a:stretch>
        </p:blipFill>
        <p:spPr>
          <a:xfrm>
            <a:off x="2872105" y="1323975"/>
            <a:ext cx="6447790" cy="42094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9" name="矩形 8"/>
          <p:cNvSpPr/>
          <p:nvPr/>
        </p:nvSpPr>
        <p:spPr>
          <a:xfrm>
            <a:off x="2566988" y="2319074"/>
            <a:ext cx="7058025" cy="1381389"/>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文本框 9"/>
          <p:cNvSpPr txBox="1"/>
          <p:nvPr/>
        </p:nvSpPr>
        <p:spPr>
          <a:xfrm>
            <a:off x="2880406" y="2456626"/>
            <a:ext cx="6431189" cy="1015663"/>
          </a:xfrm>
          <a:prstGeom prst="rect">
            <a:avLst/>
          </a:prstGeom>
          <a:noFill/>
        </p:spPr>
        <p:txBody>
          <a:bodyPr wrap="square" rtlCol="0">
            <a:spAutoFit/>
          </a:bodyPr>
          <a:lstStyle/>
          <a:p>
            <a:pPr algn="ctr">
              <a:defRPr/>
            </a:pP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谢谢你的聆听</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11" name="文本框 10"/>
          <p:cNvSpPr txBox="1"/>
          <p:nvPr/>
        </p:nvSpPr>
        <p:spPr>
          <a:xfrm>
            <a:off x="2880406" y="3838015"/>
            <a:ext cx="6431189" cy="954107"/>
          </a:xfrm>
          <a:prstGeom prst="rect">
            <a:avLst/>
          </a:prstGeom>
          <a:noFill/>
        </p:spPr>
        <p:txBody>
          <a:bodyPr wrap="square" rtlCol="0">
            <a:spAutoFit/>
          </a:bodyPr>
          <a:lstStyle/>
          <a:p>
            <a:pPr algn="ctr">
              <a:defRPr/>
            </a:pPr>
            <a:r>
              <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本</a:t>
            </a:r>
            <a:r>
              <a:rPr lang="en-US" altLang="zh-CN"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PPT</a:t>
            </a:r>
            <a:r>
              <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共</a:t>
            </a:r>
            <a:r>
              <a:rPr lang="en-US" altLang="zh-CN"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20</a:t>
            </a:r>
            <a:r>
              <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页，剩余素材模板均可自主编辑使用</a:t>
            </a:r>
            <a:endParaRPr lang="zh-CN" altLang="en-US" sz="28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20000">
        <p14:flythrough hasBounce="1"/>
      </p:transition>
    </mc:Choice>
    <mc:Fallback>
      <p:transition spd="slow" advClick="0" advTm="2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2484221" y="2661360"/>
            <a:ext cx="7223558" cy="1421756"/>
            <a:chOff x="2372526" y="2661360"/>
            <a:chExt cx="7223558" cy="1421756"/>
          </a:xfrm>
        </p:grpSpPr>
        <p:grpSp>
          <p:nvGrpSpPr>
            <p:cNvPr id="8" name="组合 7"/>
            <p:cNvGrpSpPr/>
            <p:nvPr/>
          </p:nvGrpSpPr>
          <p:grpSpPr>
            <a:xfrm>
              <a:off x="4306460" y="2661360"/>
              <a:ext cx="1421756" cy="1421756"/>
              <a:chOff x="5761224" y="2492470"/>
              <a:chExt cx="669551" cy="669551"/>
            </a:xfrm>
          </p:grpSpPr>
          <p:sp>
            <p:nvSpPr>
              <p:cNvPr id="34" name="椭圆 33"/>
              <p:cNvSpPr/>
              <p:nvPr/>
            </p:nvSpPr>
            <p:spPr>
              <a:xfrm>
                <a:off x="576122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5" name="组合 34"/>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36"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9" name="组合 8"/>
            <p:cNvGrpSpPr/>
            <p:nvPr/>
          </p:nvGrpSpPr>
          <p:grpSpPr>
            <a:xfrm>
              <a:off x="2372526" y="2661360"/>
              <a:ext cx="1421756" cy="1421756"/>
              <a:chOff x="3532374" y="2492470"/>
              <a:chExt cx="669551" cy="669551"/>
            </a:xfrm>
          </p:grpSpPr>
          <p:sp>
            <p:nvSpPr>
              <p:cNvPr id="23" name="椭圆 22"/>
              <p:cNvSpPr/>
              <p:nvPr/>
            </p:nvSpPr>
            <p:spPr>
              <a:xfrm>
                <a:off x="353237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4" name="组合 23"/>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25"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11" name="组合 10"/>
            <p:cNvGrpSpPr/>
            <p:nvPr/>
          </p:nvGrpSpPr>
          <p:grpSpPr>
            <a:xfrm>
              <a:off x="6240394" y="2661360"/>
              <a:ext cx="1421756" cy="1421756"/>
              <a:chOff x="7814887" y="2492470"/>
              <a:chExt cx="669551" cy="669551"/>
            </a:xfrm>
          </p:grpSpPr>
          <p:sp>
            <p:nvSpPr>
              <p:cNvPr id="17" name="椭圆 16"/>
              <p:cNvSpPr/>
              <p:nvPr/>
            </p:nvSpPr>
            <p:spPr>
              <a:xfrm>
                <a:off x="7814887"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 name="组合 11"/>
            <p:cNvGrpSpPr/>
            <p:nvPr/>
          </p:nvGrpSpPr>
          <p:grpSpPr>
            <a:xfrm>
              <a:off x="8174328" y="2661360"/>
              <a:ext cx="1421756" cy="1421756"/>
              <a:chOff x="8893394" y="2492470"/>
              <a:chExt cx="669551" cy="669551"/>
            </a:xfrm>
          </p:grpSpPr>
          <p:sp>
            <p:nvSpPr>
              <p:cNvPr id="13" name="椭圆 12"/>
              <p:cNvSpPr/>
              <p:nvPr/>
            </p:nvSpPr>
            <p:spPr>
              <a:xfrm>
                <a:off x="889339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4"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5"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grpSp>
        <p:nvGrpSpPr>
          <p:cNvPr id="44" name="组合 43"/>
          <p:cNvGrpSpPr/>
          <p:nvPr/>
        </p:nvGrpSpPr>
        <p:grpSpPr>
          <a:xfrm>
            <a:off x="4571398" y="1309202"/>
            <a:ext cx="3280229" cy="865902"/>
            <a:chOff x="4963885" y="4447051"/>
            <a:chExt cx="3280229" cy="865902"/>
          </a:xfrm>
        </p:grpSpPr>
        <p:sp>
          <p:nvSpPr>
            <p:cNvPr id="45" name="矩形 44"/>
            <p:cNvSpPr/>
            <p:nvPr/>
          </p:nvSpPr>
          <p:spPr>
            <a:xfrm>
              <a:off x="4963885" y="4447051"/>
              <a:ext cx="3280229" cy="865902"/>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6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文本框 45"/>
            <p:cNvSpPr txBox="1"/>
            <p:nvPr/>
          </p:nvSpPr>
          <p:spPr>
            <a:xfrm>
              <a:off x="5399313" y="4478113"/>
              <a:ext cx="2409372" cy="769441"/>
            </a:xfrm>
            <a:prstGeom prst="rect">
              <a:avLst/>
            </a:prstGeom>
            <a:noFill/>
          </p:spPr>
          <p:txBody>
            <a:bodyPr wrap="square" rtlCol="0">
              <a:spAutoFit/>
            </a:bodyPr>
            <a:lstStyle/>
            <a:p>
              <a:pPr algn="ctr">
                <a:defRPr/>
              </a:pPr>
              <a:r>
                <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目录</a:t>
              </a:r>
              <a:endPar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grpSp>
        <p:nvGrpSpPr>
          <p:cNvPr id="2" name="组合 1"/>
          <p:cNvGrpSpPr/>
          <p:nvPr/>
        </p:nvGrpSpPr>
        <p:grpSpPr>
          <a:xfrm>
            <a:off x="2376080" y="4279854"/>
            <a:ext cx="7439841" cy="1077218"/>
            <a:chOff x="2337563" y="4279854"/>
            <a:chExt cx="7439841" cy="1077218"/>
          </a:xfrm>
        </p:grpSpPr>
        <p:sp>
          <p:nvSpPr>
            <p:cNvPr id="47" name="文本框 46"/>
            <p:cNvSpPr txBox="1"/>
            <p:nvPr/>
          </p:nvSpPr>
          <p:spPr>
            <a:xfrm>
              <a:off x="2337563" y="4279854"/>
              <a:ext cx="1554027" cy="1077218"/>
            </a:xfrm>
            <a:prstGeom prst="rect">
              <a:avLst/>
            </a:prstGeom>
            <a:noFill/>
          </p:spPr>
          <p:txBody>
            <a:bodyPr wrap="square" rtlCol="0">
              <a:spAutoFit/>
            </a:bodyPr>
            <a:lstStyle/>
            <a:p>
              <a:pPr algn="ctr">
                <a:defRPr/>
              </a:pPr>
              <a:r>
                <a:rPr lang="zh-CN" altLang="en-US"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项目简介</a:t>
              </a:r>
              <a:endParaRPr lang="en-US" altLang="zh-CN"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1" name="文本框 50"/>
            <p:cNvSpPr txBox="1"/>
            <p:nvPr/>
          </p:nvSpPr>
          <p:spPr>
            <a:xfrm>
              <a:off x="4299501" y="4279854"/>
              <a:ext cx="1554027" cy="1077218"/>
            </a:xfrm>
            <a:prstGeom prst="rect">
              <a:avLst/>
            </a:prstGeom>
            <a:noFill/>
          </p:spPr>
          <p:txBody>
            <a:bodyPr wrap="square" rtlCol="0">
              <a:spAutoFit/>
            </a:bodyPr>
            <a:lstStyle/>
            <a:p>
              <a:pPr algn="ctr">
                <a:defRPr/>
              </a:pPr>
              <a:r>
                <a:rPr lang="zh-CN" altLang="en-US"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功能介绍</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2" name="文本框 51"/>
            <p:cNvSpPr txBox="1"/>
            <p:nvPr/>
          </p:nvSpPr>
          <p:spPr>
            <a:xfrm>
              <a:off x="6261439" y="4279854"/>
              <a:ext cx="1554027" cy="584775"/>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分析</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3" name="文本框 52"/>
            <p:cNvSpPr txBox="1"/>
            <p:nvPr/>
          </p:nvSpPr>
          <p:spPr>
            <a:xfrm>
              <a:off x="8223377" y="4279854"/>
              <a:ext cx="1554027" cy="584775"/>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小结</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项目简介</a:t>
            </a:r>
            <a:endParaRPr lang="en-US" altLang="zh-CN" sz="9600" b="1"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one</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2"/>
          <a:stretch>
            <a:fillRect/>
          </a:stretch>
        </p:blipFill>
        <p:spPr>
          <a:xfrm>
            <a:off x="8826002" y="1685718"/>
            <a:ext cx="2413654" cy="1357680"/>
          </a:xfrm>
          <a:prstGeom prst="rect">
            <a:avLst/>
          </a:prstGeom>
          <a:ln>
            <a:noFill/>
          </a:ln>
          <a:effectLst>
            <a:outerShdw blurRad="292100" dist="139700" dir="2700000" algn="tl" rotWithShape="0">
              <a:srgbClr val="333333">
                <a:alpha val="65000"/>
              </a:srgbClr>
            </a:outerShdw>
          </a:effectLst>
        </p:spPr>
      </p:pic>
      <p:pic>
        <p:nvPicPr>
          <p:cNvPr id="32" name="图片 31"/>
          <p:cNvPicPr>
            <a:picLocks noChangeAspect="1"/>
          </p:cNvPicPr>
          <p:nvPr/>
        </p:nvPicPr>
        <p:blipFill>
          <a:blip r:embed="rId2"/>
          <a:stretch>
            <a:fillRect/>
          </a:stretch>
        </p:blipFill>
        <p:spPr>
          <a:xfrm>
            <a:off x="968048" y="1733830"/>
            <a:ext cx="2413654" cy="1357680"/>
          </a:xfrm>
          <a:prstGeom prst="rect">
            <a:avLst/>
          </a:prstGeom>
          <a:ln>
            <a:noFill/>
          </a:ln>
          <a:effectLst>
            <a:outerShdw blurRad="292100" dist="139700" dir="2700000" algn="tl" rotWithShape="0">
              <a:srgbClr val="333333">
                <a:alpha val="65000"/>
              </a:srgbClr>
            </a:outerShdw>
          </a:effectLst>
        </p:spPr>
      </p:pic>
      <p:sp>
        <p:nvSpPr>
          <p:cNvPr id="10" name="矩形 9"/>
          <p:cNvSpPr/>
          <p:nvPr/>
        </p:nvSpPr>
        <p:spPr>
          <a:xfrm>
            <a:off x="3576049" y="3043390"/>
            <a:ext cx="4777169" cy="2245360"/>
          </a:xfrm>
          <a:prstGeom prst="rect">
            <a:avLst/>
          </a:prstGeom>
          <a:ln w="19050">
            <a:solidFill>
              <a:srgbClr val="FFFF00"/>
            </a:solidFill>
          </a:ln>
        </p:spPr>
        <p:txBody>
          <a:bodyPr wrap="square">
            <a:spAutoFit/>
          </a:bodyPr>
          <a:lstStyle/>
          <a:p>
            <a:pPr>
              <a:defRPr/>
            </a:pPr>
            <a:r>
              <a:rPr lang="zh-CN" altLang="en-US" sz="2800" dirty="0">
                <a:solidFill>
                  <a:prstClr val="white"/>
                </a:solidFill>
                <a:latin typeface="微软雅黑" panose="020B0503020204020204" pitchFamily="34" charset="-122"/>
                <a:ea typeface="微软雅黑" panose="020B0503020204020204" pitchFamily="34" charset="-122"/>
                <a:cs typeface="Segoe UI Light" panose="020B0502040204020203" pitchFamily="34" charset="0"/>
                <a:sym typeface="微软雅黑" panose="020B0503020204020204" pitchFamily="34" charset="-122"/>
              </a:rPr>
              <a:t>本项目是我自己独立完成的一个项目，主要包括当前城市天气查询，未来5天天气情况查询，设置当前城市，以及其他城市天气查询。</a:t>
            </a:r>
            <a:endParaRPr lang="zh-CN" altLang="en-US" sz="2800" dirty="0">
              <a:solidFill>
                <a:prstClr val="white"/>
              </a:solidFill>
              <a:latin typeface="微软雅黑" panose="020B0503020204020204" pitchFamily="34" charset="-122"/>
              <a:ea typeface="微软雅黑" panose="020B0503020204020204" pitchFamily="34" charset="-122"/>
              <a:cs typeface="Segoe UI Light" panose="020B0502040204020203" pitchFamily="34" charset="0"/>
              <a:sym typeface="微软雅黑" panose="020B0503020204020204" pitchFamily="34" charset="-122"/>
            </a:endParaRPr>
          </a:p>
        </p:txBody>
      </p:sp>
      <p:sp>
        <p:nvSpPr>
          <p:cNvPr id="19" name="矩形 18"/>
          <p:cNvSpPr/>
          <p:nvPr/>
        </p:nvSpPr>
        <p:spPr>
          <a:xfrm>
            <a:off x="977901" y="1685719"/>
            <a:ext cx="2393949" cy="166429"/>
          </a:xfrm>
          <a:prstGeom prst="rect">
            <a:avLst/>
          </a:prstGeom>
          <a:solidFill>
            <a:srgbClr val="FFFF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p:nvSpPr>
        <p:spPr>
          <a:xfrm>
            <a:off x="8845707" y="1685718"/>
            <a:ext cx="2393949" cy="166429"/>
          </a:xfrm>
          <a:prstGeom prst="rect">
            <a:avLst/>
          </a:prstGeom>
          <a:solidFill>
            <a:srgbClr val="FFFF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 name="组合 10"/>
          <p:cNvGrpSpPr/>
          <p:nvPr/>
        </p:nvGrpSpPr>
        <p:grpSpPr>
          <a:xfrm>
            <a:off x="308350" y="306085"/>
            <a:ext cx="669551" cy="669551"/>
            <a:chOff x="3532374" y="2492470"/>
            <a:chExt cx="669551" cy="669551"/>
          </a:xfrm>
        </p:grpSpPr>
        <p:sp>
          <p:nvSpPr>
            <p:cNvPr id="15" name="椭圆 14"/>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组合 16"/>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21"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30" name="文本框 29"/>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1</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3" name="文本框 12"/>
          <p:cNvSpPr txBox="1"/>
          <p:nvPr/>
        </p:nvSpPr>
        <p:spPr>
          <a:xfrm>
            <a:off x="1918335" y="1351915"/>
            <a:ext cx="6565265" cy="4154170"/>
          </a:xfrm>
          <a:prstGeom prst="rect">
            <a:avLst/>
          </a:prstGeom>
          <a:noFill/>
          <a:ln w="9525">
            <a:noFill/>
          </a:ln>
        </p:spPr>
        <p:txBody>
          <a:bodyPr wrap="square">
            <a:spAutoFit/>
          </a:bodyPr>
          <a:p>
            <a:pPr indent="0"/>
            <a:r>
              <a:rPr lang="zh-CN" sz="4400" b="0">
                <a:latin typeface="Calibri" panose="020F0502020204030204" charset="0"/>
                <a:ea typeface="宋体" panose="02010600030101010101" pitchFamily="2" charset="-122"/>
              </a:rPr>
              <a:t>抓取信息的地址：</a:t>
            </a:r>
            <a:r>
              <a:rPr lang="en-US" sz="1050" b="0" u="sng">
                <a:solidFill>
                  <a:srgbClr val="0000FF"/>
                </a:solidFill>
                <a:latin typeface="Calibri" panose="020F0502020204030204" charset="0"/>
                <a:ea typeface="宋体" panose="02010600030101010101" pitchFamily="2" charset="-122"/>
              </a:rPr>
              <a:t></a:t>
            </a:r>
            <a:r>
              <a:rPr lang="en-US" sz="4400" b="0" u="sng">
                <a:solidFill>
                  <a:srgbClr val="0000FF"/>
                </a:solidFill>
                <a:latin typeface="Calibri" panose="020F0502020204030204" charset="0"/>
                <a:ea typeface="宋体" panose="02010600030101010101" pitchFamily="2" charset="-122"/>
                <a:hlinkClick r:id="rId2"/>
              </a:rPr>
              <a:t>http://api.openweathermap.org/data/2.5/forecast?q=beijing,cn&amp;mode=xml&amp;APPID=6aca3ba66b44ae7c4c78b3cedd7dc84e</a:t>
            </a:r>
            <a:endParaRPr lang="en-US" altLang="en-US" sz="4400" b="0" u="sng">
              <a:solidFill>
                <a:srgbClr val="0000FF"/>
              </a:solidFill>
              <a:latin typeface="Calibri" panose="020F0502020204030204" charset="0"/>
              <a:ea typeface="宋体" panose="02010600030101010101" pitchFamily="2" charset="-122"/>
              <a:hlinkClick r:id="rId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功能介绍</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two</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31" name="组合 30"/>
          <p:cNvGrpSpPr/>
          <p:nvPr/>
        </p:nvGrpSpPr>
        <p:grpSpPr>
          <a:xfrm>
            <a:off x="308350" y="306085"/>
            <a:ext cx="669551" cy="669551"/>
            <a:chOff x="3532374" y="2492470"/>
            <a:chExt cx="669551" cy="669551"/>
          </a:xfrm>
        </p:grpSpPr>
        <p:sp>
          <p:nvSpPr>
            <p:cNvPr id="32" name="椭圆 31"/>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3" name="组合 32"/>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34"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43" name="文本框 42"/>
          <p:cNvSpPr txBox="1"/>
          <p:nvPr/>
        </p:nvSpPr>
        <p:spPr>
          <a:xfrm>
            <a:off x="977901" y="407803"/>
            <a:ext cx="1554027" cy="58356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2</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44" name="组合 43"/>
          <p:cNvGrpSpPr/>
          <p:nvPr/>
        </p:nvGrpSpPr>
        <p:grpSpPr>
          <a:xfrm>
            <a:off x="5494889" y="452379"/>
            <a:ext cx="5640157" cy="5372723"/>
            <a:chOff x="4672013" y="319087"/>
            <a:chExt cx="5959476" cy="5676901"/>
          </a:xfrm>
        </p:grpSpPr>
        <p:sp>
          <p:nvSpPr>
            <p:cNvPr id="45" name="Freeform 44"/>
            <p:cNvSpPr/>
            <p:nvPr/>
          </p:nvSpPr>
          <p:spPr bwMode="auto">
            <a:xfrm>
              <a:off x="5295901" y="3843337"/>
              <a:ext cx="2336800" cy="2133600"/>
            </a:xfrm>
            <a:custGeom>
              <a:avLst/>
              <a:gdLst>
                <a:gd name="T0" fmla="*/ 583 w 622"/>
                <a:gd name="T1" fmla="*/ 130 h 568"/>
                <a:gd name="T2" fmla="*/ 404 w 622"/>
                <a:gd name="T3" fmla="*/ 0 h 568"/>
                <a:gd name="T4" fmla="*/ 314 w 622"/>
                <a:gd name="T5" fmla="*/ 43 h 568"/>
                <a:gd name="T6" fmla="*/ 131 w 622"/>
                <a:gd name="T7" fmla="*/ 43 h 568"/>
                <a:gd name="T8" fmla="*/ 59 w 622"/>
                <a:gd name="T9" fmla="*/ 95 h 568"/>
                <a:gd name="T10" fmla="*/ 15 w 622"/>
                <a:gd name="T11" fmla="*/ 230 h 568"/>
                <a:gd name="T12" fmla="*/ 98 w 622"/>
                <a:gd name="T13" fmla="*/ 485 h 568"/>
                <a:gd name="T14" fmla="*/ 213 w 622"/>
                <a:gd name="T15" fmla="*/ 568 h 568"/>
                <a:gd name="T16" fmla="*/ 481 w 622"/>
                <a:gd name="T17" fmla="*/ 568 h 568"/>
                <a:gd name="T18" fmla="*/ 596 w 622"/>
                <a:gd name="T19" fmla="*/ 485 h 568"/>
                <a:gd name="T20" fmla="*/ 622 w 622"/>
                <a:gd name="T21" fmla="*/ 404 h 568"/>
                <a:gd name="T22" fmla="*/ 567 w 622"/>
                <a:gd name="T23" fmla="*/ 234 h 568"/>
                <a:gd name="T24" fmla="*/ 583 w 622"/>
                <a:gd name="T25" fmla="*/ 13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2" h="568">
                  <a:moveTo>
                    <a:pt x="583" y="130"/>
                  </a:moveTo>
                  <a:cubicBezTo>
                    <a:pt x="506" y="116"/>
                    <a:pt x="441" y="67"/>
                    <a:pt x="404" y="0"/>
                  </a:cubicBezTo>
                  <a:cubicBezTo>
                    <a:pt x="381" y="25"/>
                    <a:pt x="347" y="43"/>
                    <a:pt x="314" y="43"/>
                  </a:cubicBezTo>
                  <a:cubicBezTo>
                    <a:pt x="131" y="43"/>
                    <a:pt x="131" y="43"/>
                    <a:pt x="131" y="43"/>
                  </a:cubicBezTo>
                  <a:cubicBezTo>
                    <a:pt x="59" y="95"/>
                    <a:pt x="59" y="95"/>
                    <a:pt x="59" y="95"/>
                  </a:cubicBezTo>
                  <a:cubicBezTo>
                    <a:pt x="20" y="123"/>
                    <a:pt x="0" y="184"/>
                    <a:pt x="15" y="230"/>
                  </a:cubicBezTo>
                  <a:cubicBezTo>
                    <a:pt x="98" y="485"/>
                    <a:pt x="98" y="485"/>
                    <a:pt x="98" y="485"/>
                  </a:cubicBezTo>
                  <a:cubicBezTo>
                    <a:pt x="113" y="531"/>
                    <a:pt x="165" y="568"/>
                    <a:pt x="213" y="568"/>
                  </a:cubicBezTo>
                  <a:cubicBezTo>
                    <a:pt x="481" y="568"/>
                    <a:pt x="481" y="568"/>
                    <a:pt x="481" y="568"/>
                  </a:cubicBezTo>
                  <a:cubicBezTo>
                    <a:pt x="529" y="568"/>
                    <a:pt x="581" y="531"/>
                    <a:pt x="596" y="485"/>
                  </a:cubicBezTo>
                  <a:cubicBezTo>
                    <a:pt x="622" y="404"/>
                    <a:pt x="622" y="404"/>
                    <a:pt x="622" y="404"/>
                  </a:cubicBezTo>
                  <a:cubicBezTo>
                    <a:pt x="567" y="234"/>
                    <a:pt x="567" y="234"/>
                    <a:pt x="567" y="234"/>
                  </a:cubicBezTo>
                  <a:cubicBezTo>
                    <a:pt x="556" y="201"/>
                    <a:pt x="563" y="161"/>
                    <a:pt x="583" y="130"/>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6"/>
            <p:cNvSpPr/>
            <p:nvPr/>
          </p:nvSpPr>
          <p:spPr bwMode="auto">
            <a:xfrm>
              <a:off x="4672013" y="1525587"/>
              <a:ext cx="2279650" cy="2479675"/>
            </a:xfrm>
            <a:custGeom>
              <a:avLst/>
              <a:gdLst>
                <a:gd name="T0" fmla="*/ 540 w 607"/>
                <a:gd name="T1" fmla="*/ 496 h 660"/>
                <a:gd name="T2" fmla="*/ 607 w 607"/>
                <a:gd name="T3" fmla="*/ 324 h 660"/>
                <a:gd name="T4" fmla="*/ 546 w 607"/>
                <a:gd name="T5" fmla="*/ 255 h 660"/>
                <a:gd name="T6" fmla="*/ 490 w 607"/>
                <a:gd name="T7" fmla="*/ 81 h 660"/>
                <a:gd name="T8" fmla="*/ 418 w 607"/>
                <a:gd name="T9" fmla="*/ 29 h 660"/>
                <a:gd name="T10" fmla="*/ 275 w 607"/>
                <a:gd name="T11" fmla="*/ 29 h 660"/>
                <a:gd name="T12" fmla="*/ 59 w 607"/>
                <a:gd name="T13" fmla="*/ 186 h 660"/>
                <a:gd name="T14" fmla="*/ 15 w 607"/>
                <a:gd name="T15" fmla="*/ 321 h 660"/>
                <a:gd name="T16" fmla="*/ 98 w 607"/>
                <a:gd name="T17" fmla="*/ 576 h 660"/>
                <a:gd name="T18" fmla="*/ 213 w 607"/>
                <a:gd name="T19" fmla="*/ 660 h 660"/>
                <a:gd name="T20" fmla="*/ 297 w 607"/>
                <a:gd name="T21" fmla="*/ 660 h 660"/>
                <a:gd name="T22" fmla="*/ 480 w 607"/>
                <a:gd name="T23" fmla="*/ 660 h 660"/>
                <a:gd name="T24" fmla="*/ 570 w 607"/>
                <a:gd name="T25" fmla="*/ 617 h 660"/>
                <a:gd name="T26" fmla="*/ 543 w 607"/>
                <a:gd name="T27" fmla="*/ 537 h 660"/>
                <a:gd name="T28" fmla="*/ 540 w 607"/>
                <a:gd name="T29" fmla="*/ 49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7" h="660">
                  <a:moveTo>
                    <a:pt x="540" y="496"/>
                  </a:moveTo>
                  <a:cubicBezTo>
                    <a:pt x="540" y="430"/>
                    <a:pt x="565" y="369"/>
                    <a:pt x="607" y="324"/>
                  </a:cubicBezTo>
                  <a:cubicBezTo>
                    <a:pt x="579" y="309"/>
                    <a:pt x="555" y="284"/>
                    <a:pt x="546" y="255"/>
                  </a:cubicBezTo>
                  <a:cubicBezTo>
                    <a:pt x="490" y="81"/>
                    <a:pt x="490" y="81"/>
                    <a:pt x="490" y="81"/>
                  </a:cubicBezTo>
                  <a:cubicBezTo>
                    <a:pt x="418" y="29"/>
                    <a:pt x="418" y="29"/>
                    <a:pt x="418" y="29"/>
                  </a:cubicBezTo>
                  <a:cubicBezTo>
                    <a:pt x="378" y="0"/>
                    <a:pt x="314" y="0"/>
                    <a:pt x="275" y="29"/>
                  </a:cubicBezTo>
                  <a:cubicBezTo>
                    <a:pt x="59" y="186"/>
                    <a:pt x="59" y="186"/>
                    <a:pt x="59" y="186"/>
                  </a:cubicBezTo>
                  <a:cubicBezTo>
                    <a:pt x="20" y="214"/>
                    <a:pt x="0" y="275"/>
                    <a:pt x="15" y="321"/>
                  </a:cubicBezTo>
                  <a:cubicBezTo>
                    <a:pt x="98" y="576"/>
                    <a:pt x="98" y="576"/>
                    <a:pt x="98" y="576"/>
                  </a:cubicBezTo>
                  <a:cubicBezTo>
                    <a:pt x="112" y="622"/>
                    <a:pt x="164" y="660"/>
                    <a:pt x="213" y="660"/>
                  </a:cubicBezTo>
                  <a:cubicBezTo>
                    <a:pt x="297" y="660"/>
                    <a:pt x="297" y="660"/>
                    <a:pt x="297" y="660"/>
                  </a:cubicBezTo>
                  <a:cubicBezTo>
                    <a:pt x="480" y="660"/>
                    <a:pt x="480" y="660"/>
                    <a:pt x="480" y="660"/>
                  </a:cubicBezTo>
                  <a:cubicBezTo>
                    <a:pt x="513" y="660"/>
                    <a:pt x="547" y="642"/>
                    <a:pt x="570" y="617"/>
                  </a:cubicBezTo>
                  <a:cubicBezTo>
                    <a:pt x="557" y="592"/>
                    <a:pt x="548" y="565"/>
                    <a:pt x="543" y="537"/>
                  </a:cubicBezTo>
                  <a:cubicBezTo>
                    <a:pt x="541" y="523"/>
                    <a:pt x="540" y="510"/>
                    <a:pt x="540" y="49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8"/>
            <p:cNvSpPr/>
            <p:nvPr/>
          </p:nvSpPr>
          <p:spPr bwMode="auto">
            <a:xfrm>
              <a:off x="7385051" y="3873500"/>
              <a:ext cx="2589213" cy="2122488"/>
            </a:xfrm>
            <a:custGeom>
              <a:avLst/>
              <a:gdLst>
                <a:gd name="T0" fmla="*/ 630 w 689"/>
                <a:gd name="T1" fmla="*/ 91 h 565"/>
                <a:gd name="T2" fmla="*/ 562 w 689"/>
                <a:gd name="T3" fmla="*/ 41 h 565"/>
                <a:gd name="T4" fmla="*/ 383 w 689"/>
                <a:gd name="T5" fmla="*/ 41 h 565"/>
                <a:gd name="T6" fmla="*/ 294 w 689"/>
                <a:gd name="T7" fmla="*/ 0 h 565"/>
                <a:gd name="T8" fmla="*/ 110 w 689"/>
                <a:gd name="T9" fmla="*/ 124 h 565"/>
                <a:gd name="T10" fmla="*/ 73 w 689"/>
                <a:gd name="T11" fmla="*/ 126 h 565"/>
                <a:gd name="T12" fmla="*/ 27 w 689"/>
                <a:gd name="T13" fmla="*/ 122 h 565"/>
                <a:gd name="T14" fmla="*/ 11 w 689"/>
                <a:gd name="T15" fmla="*/ 226 h 565"/>
                <a:gd name="T16" fmla="*/ 66 w 689"/>
                <a:gd name="T17" fmla="*/ 396 h 565"/>
                <a:gd name="T18" fmla="*/ 94 w 689"/>
                <a:gd name="T19" fmla="*/ 481 h 565"/>
                <a:gd name="T20" fmla="*/ 209 w 689"/>
                <a:gd name="T21" fmla="*/ 565 h 565"/>
                <a:gd name="T22" fmla="*/ 477 w 689"/>
                <a:gd name="T23" fmla="*/ 565 h 565"/>
                <a:gd name="T24" fmla="*/ 592 w 689"/>
                <a:gd name="T25" fmla="*/ 481 h 565"/>
                <a:gd name="T26" fmla="*/ 674 w 689"/>
                <a:gd name="T27" fmla="*/ 226 h 565"/>
                <a:gd name="T28" fmla="*/ 630 w 689"/>
                <a:gd name="T29" fmla="*/ 9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9" h="565">
                  <a:moveTo>
                    <a:pt x="630" y="91"/>
                  </a:moveTo>
                  <a:cubicBezTo>
                    <a:pt x="562" y="41"/>
                    <a:pt x="562" y="41"/>
                    <a:pt x="562" y="41"/>
                  </a:cubicBezTo>
                  <a:cubicBezTo>
                    <a:pt x="383" y="41"/>
                    <a:pt x="383" y="41"/>
                    <a:pt x="383" y="41"/>
                  </a:cubicBezTo>
                  <a:cubicBezTo>
                    <a:pt x="351" y="41"/>
                    <a:pt x="317" y="24"/>
                    <a:pt x="294" y="0"/>
                  </a:cubicBezTo>
                  <a:cubicBezTo>
                    <a:pt x="255" y="65"/>
                    <a:pt x="189" y="112"/>
                    <a:pt x="110" y="124"/>
                  </a:cubicBezTo>
                  <a:cubicBezTo>
                    <a:pt x="98" y="125"/>
                    <a:pt x="86" y="126"/>
                    <a:pt x="73" y="126"/>
                  </a:cubicBezTo>
                  <a:cubicBezTo>
                    <a:pt x="57" y="126"/>
                    <a:pt x="42" y="125"/>
                    <a:pt x="27" y="122"/>
                  </a:cubicBezTo>
                  <a:cubicBezTo>
                    <a:pt x="7" y="153"/>
                    <a:pt x="0" y="193"/>
                    <a:pt x="11" y="226"/>
                  </a:cubicBezTo>
                  <a:cubicBezTo>
                    <a:pt x="66" y="396"/>
                    <a:pt x="66" y="396"/>
                    <a:pt x="66" y="396"/>
                  </a:cubicBezTo>
                  <a:cubicBezTo>
                    <a:pt x="94" y="481"/>
                    <a:pt x="94" y="481"/>
                    <a:pt x="94" y="481"/>
                  </a:cubicBezTo>
                  <a:cubicBezTo>
                    <a:pt x="109" y="527"/>
                    <a:pt x="160" y="565"/>
                    <a:pt x="209" y="565"/>
                  </a:cubicBezTo>
                  <a:cubicBezTo>
                    <a:pt x="477" y="565"/>
                    <a:pt x="477" y="565"/>
                    <a:pt x="477" y="565"/>
                  </a:cubicBezTo>
                  <a:cubicBezTo>
                    <a:pt x="525" y="565"/>
                    <a:pt x="577" y="527"/>
                    <a:pt x="592" y="481"/>
                  </a:cubicBezTo>
                  <a:cubicBezTo>
                    <a:pt x="674" y="226"/>
                    <a:pt x="674" y="226"/>
                    <a:pt x="674" y="226"/>
                  </a:cubicBezTo>
                  <a:cubicBezTo>
                    <a:pt x="689" y="180"/>
                    <a:pt x="669" y="119"/>
                    <a:pt x="630" y="91"/>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50"/>
            <p:cNvSpPr/>
            <p:nvPr/>
          </p:nvSpPr>
          <p:spPr bwMode="auto">
            <a:xfrm>
              <a:off x="6354763" y="319087"/>
              <a:ext cx="2608263" cy="2422525"/>
            </a:xfrm>
            <a:custGeom>
              <a:avLst/>
              <a:gdLst>
                <a:gd name="T0" fmla="*/ 635 w 694"/>
                <a:gd name="T1" fmla="*/ 186 h 645"/>
                <a:gd name="T2" fmla="*/ 418 w 694"/>
                <a:gd name="T3" fmla="*/ 29 h 645"/>
                <a:gd name="T4" fmla="*/ 276 w 694"/>
                <a:gd name="T5" fmla="*/ 29 h 645"/>
                <a:gd name="T6" fmla="*/ 59 w 694"/>
                <a:gd name="T7" fmla="*/ 186 h 645"/>
                <a:gd name="T8" fmla="*/ 15 w 694"/>
                <a:gd name="T9" fmla="*/ 321 h 645"/>
                <a:gd name="T10" fmla="*/ 42 w 694"/>
                <a:gd name="T11" fmla="*/ 402 h 645"/>
                <a:gd name="T12" fmla="*/ 98 w 694"/>
                <a:gd name="T13" fmla="*/ 576 h 645"/>
                <a:gd name="T14" fmla="*/ 159 w 694"/>
                <a:gd name="T15" fmla="*/ 645 h 645"/>
                <a:gd name="T16" fmla="*/ 233 w 694"/>
                <a:gd name="T17" fmla="*/ 589 h 645"/>
                <a:gd name="T18" fmla="*/ 347 w 694"/>
                <a:gd name="T19" fmla="*/ 562 h 645"/>
                <a:gd name="T20" fmla="*/ 458 w 694"/>
                <a:gd name="T21" fmla="*/ 587 h 645"/>
                <a:gd name="T22" fmla="*/ 535 w 694"/>
                <a:gd name="T23" fmla="*/ 645 h 645"/>
                <a:gd name="T24" fmla="*/ 596 w 694"/>
                <a:gd name="T25" fmla="*/ 576 h 645"/>
                <a:gd name="T26" fmla="*/ 651 w 694"/>
                <a:gd name="T27" fmla="*/ 406 h 645"/>
                <a:gd name="T28" fmla="*/ 679 w 694"/>
                <a:gd name="T29" fmla="*/ 321 h 645"/>
                <a:gd name="T30" fmla="*/ 635 w 694"/>
                <a:gd name="T31" fmla="*/ 186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645">
                  <a:moveTo>
                    <a:pt x="635" y="186"/>
                  </a:moveTo>
                  <a:cubicBezTo>
                    <a:pt x="418" y="29"/>
                    <a:pt x="418" y="29"/>
                    <a:pt x="418" y="29"/>
                  </a:cubicBezTo>
                  <a:cubicBezTo>
                    <a:pt x="379" y="0"/>
                    <a:pt x="315" y="0"/>
                    <a:pt x="276" y="29"/>
                  </a:cubicBezTo>
                  <a:cubicBezTo>
                    <a:pt x="59" y="186"/>
                    <a:pt x="59" y="186"/>
                    <a:pt x="59" y="186"/>
                  </a:cubicBezTo>
                  <a:cubicBezTo>
                    <a:pt x="20" y="215"/>
                    <a:pt x="0" y="275"/>
                    <a:pt x="15" y="321"/>
                  </a:cubicBezTo>
                  <a:cubicBezTo>
                    <a:pt x="42" y="402"/>
                    <a:pt x="42" y="402"/>
                    <a:pt x="42" y="402"/>
                  </a:cubicBezTo>
                  <a:cubicBezTo>
                    <a:pt x="98" y="576"/>
                    <a:pt x="98" y="576"/>
                    <a:pt x="98" y="576"/>
                  </a:cubicBezTo>
                  <a:cubicBezTo>
                    <a:pt x="107" y="605"/>
                    <a:pt x="131" y="630"/>
                    <a:pt x="159" y="645"/>
                  </a:cubicBezTo>
                  <a:cubicBezTo>
                    <a:pt x="180" y="622"/>
                    <a:pt x="205" y="603"/>
                    <a:pt x="233" y="589"/>
                  </a:cubicBezTo>
                  <a:cubicBezTo>
                    <a:pt x="268" y="572"/>
                    <a:pt x="306" y="562"/>
                    <a:pt x="347" y="562"/>
                  </a:cubicBezTo>
                  <a:cubicBezTo>
                    <a:pt x="387" y="562"/>
                    <a:pt x="424" y="571"/>
                    <a:pt x="458" y="587"/>
                  </a:cubicBezTo>
                  <a:cubicBezTo>
                    <a:pt x="487" y="601"/>
                    <a:pt x="514" y="621"/>
                    <a:pt x="535" y="645"/>
                  </a:cubicBezTo>
                  <a:cubicBezTo>
                    <a:pt x="563" y="630"/>
                    <a:pt x="587" y="605"/>
                    <a:pt x="596" y="576"/>
                  </a:cubicBezTo>
                  <a:cubicBezTo>
                    <a:pt x="651" y="406"/>
                    <a:pt x="651" y="406"/>
                    <a:pt x="651" y="406"/>
                  </a:cubicBezTo>
                  <a:cubicBezTo>
                    <a:pt x="679" y="321"/>
                    <a:pt x="679" y="321"/>
                    <a:pt x="679" y="321"/>
                  </a:cubicBezTo>
                  <a:cubicBezTo>
                    <a:pt x="694" y="275"/>
                    <a:pt x="674" y="215"/>
                    <a:pt x="635"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52"/>
            <p:cNvSpPr/>
            <p:nvPr/>
          </p:nvSpPr>
          <p:spPr bwMode="auto">
            <a:xfrm>
              <a:off x="8366126" y="1550987"/>
              <a:ext cx="2265363" cy="2476500"/>
            </a:xfrm>
            <a:custGeom>
              <a:avLst/>
              <a:gdLst>
                <a:gd name="T0" fmla="*/ 544 w 603"/>
                <a:gd name="T1" fmla="*/ 186 h 659"/>
                <a:gd name="T2" fmla="*/ 327 w 603"/>
                <a:gd name="T3" fmla="*/ 28 h 659"/>
                <a:gd name="T4" fmla="*/ 185 w 603"/>
                <a:gd name="T5" fmla="*/ 28 h 659"/>
                <a:gd name="T6" fmla="*/ 116 w 603"/>
                <a:gd name="T7" fmla="*/ 78 h 659"/>
                <a:gd name="T8" fmla="*/ 61 w 603"/>
                <a:gd name="T9" fmla="*/ 248 h 659"/>
                <a:gd name="T10" fmla="*/ 0 w 603"/>
                <a:gd name="T11" fmla="*/ 317 h 659"/>
                <a:gd name="T12" fmla="*/ 67 w 603"/>
                <a:gd name="T13" fmla="*/ 489 h 659"/>
                <a:gd name="T14" fmla="*/ 64 w 603"/>
                <a:gd name="T15" fmla="*/ 531 h 659"/>
                <a:gd name="T16" fmla="*/ 33 w 603"/>
                <a:gd name="T17" fmla="*/ 618 h 659"/>
                <a:gd name="T18" fmla="*/ 122 w 603"/>
                <a:gd name="T19" fmla="*/ 659 h 659"/>
                <a:gd name="T20" fmla="*/ 301 w 603"/>
                <a:gd name="T21" fmla="*/ 659 h 659"/>
                <a:gd name="T22" fmla="*/ 390 w 603"/>
                <a:gd name="T23" fmla="*/ 659 h 659"/>
                <a:gd name="T24" fmla="*/ 505 w 603"/>
                <a:gd name="T25" fmla="*/ 576 h 659"/>
                <a:gd name="T26" fmla="*/ 588 w 603"/>
                <a:gd name="T27" fmla="*/ 321 h 659"/>
                <a:gd name="T28" fmla="*/ 544 w 603"/>
                <a:gd name="T29" fmla="*/ 186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3" h="659">
                  <a:moveTo>
                    <a:pt x="544" y="186"/>
                  </a:moveTo>
                  <a:cubicBezTo>
                    <a:pt x="327" y="28"/>
                    <a:pt x="327" y="28"/>
                    <a:pt x="327" y="28"/>
                  </a:cubicBezTo>
                  <a:cubicBezTo>
                    <a:pt x="288" y="0"/>
                    <a:pt x="224" y="0"/>
                    <a:pt x="185" y="28"/>
                  </a:cubicBezTo>
                  <a:cubicBezTo>
                    <a:pt x="116" y="78"/>
                    <a:pt x="116" y="78"/>
                    <a:pt x="116" y="78"/>
                  </a:cubicBezTo>
                  <a:cubicBezTo>
                    <a:pt x="61" y="248"/>
                    <a:pt x="61" y="248"/>
                    <a:pt x="61" y="248"/>
                  </a:cubicBezTo>
                  <a:cubicBezTo>
                    <a:pt x="52" y="277"/>
                    <a:pt x="28" y="302"/>
                    <a:pt x="0" y="317"/>
                  </a:cubicBezTo>
                  <a:cubicBezTo>
                    <a:pt x="42" y="362"/>
                    <a:pt x="67" y="423"/>
                    <a:pt x="67" y="489"/>
                  </a:cubicBezTo>
                  <a:cubicBezTo>
                    <a:pt x="67" y="504"/>
                    <a:pt x="66" y="518"/>
                    <a:pt x="64" y="531"/>
                  </a:cubicBezTo>
                  <a:cubicBezTo>
                    <a:pt x="59" y="562"/>
                    <a:pt x="48" y="591"/>
                    <a:pt x="33" y="618"/>
                  </a:cubicBezTo>
                  <a:cubicBezTo>
                    <a:pt x="56" y="642"/>
                    <a:pt x="90" y="659"/>
                    <a:pt x="122" y="659"/>
                  </a:cubicBezTo>
                  <a:cubicBezTo>
                    <a:pt x="301" y="659"/>
                    <a:pt x="301" y="659"/>
                    <a:pt x="301" y="659"/>
                  </a:cubicBezTo>
                  <a:cubicBezTo>
                    <a:pt x="390" y="659"/>
                    <a:pt x="390" y="659"/>
                    <a:pt x="390" y="659"/>
                  </a:cubicBezTo>
                  <a:cubicBezTo>
                    <a:pt x="438" y="659"/>
                    <a:pt x="490" y="622"/>
                    <a:pt x="505" y="576"/>
                  </a:cubicBezTo>
                  <a:cubicBezTo>
                    <a:pt x="588" y="321"/>
                    <a:pt x="588" y="321"/>
                    <a:pt x="588" y="321"/>
                  </a:cubicBezTo>
                  <a:cubicBezTo>
                    <a:pt x="603" y="275"/>
                    <a:pt x="583" y="214"/>
                    <a:pt x="544"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1" name="文本框 50"/>
          <p:cNvSpPr txBox="1"/>
          <p:nvPr/>
        </p:nvSpPr>
        <p:spPr>
          <a:xfrm>
            <a:off x="623093" y="1333872"/>
            <a:ext cx="3282950" cy="829945"/>
          </a:xfrm>
          <a:prstGeom prst="rect">
            <a:avLst/>
          </a:prstGeom>
          <a:noFill/>
        </p:spPr>
        <p:txBody>
          <a:bodyPr wrap="non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01</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导</a:t>
            </a:r>
            <a:r>
              <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入地址抓取工具，</a:t>
            </a:r>
            <a:endPar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a:p>
            <a:pPr algn="l"/>
            <a:r>
              <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抓取地址中的信息。</a:t>
            </a:r>
            <a:endPar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3" name="文本框 52"/>
          <p:cNvSpPr txBox="1"/>
          <p:nvPr/>
        </p:nvSpPr>
        <p:spPr>
          <a:xfrm>
            <a:off x="659130" y="4512310"/>
            <a:ext cx="3218180" cy="829945"/>
          </a:xfrm>
          <a:prstGeom prst="rect">
            <a:avLst/>
          </a:prstGeom>
          <a:noFill/>
        </p:spPr>
        <p:txBody>
          <a:bodyPr wrap="squar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04</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主要输出天气，温度，时间三个信息</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7" name="文本框 56"/>
          <p:cNvSpPr txBox="1"/>
          <p:nvPr/>
        </p:nvSpPr>
        <p:spPr>
          <a:xfrm>
            <a:off x="622935" y="2379980"/>
            <a:ext cx="3283585" cy="829945"/>
          </a:xfrm>
          <a:prstGeom prst="rect">
            <a:avLst/>
          </a:prstGeom>
          <a:noFill/>
        </p:spPr>
        <p:txBody>
          <a:bodyPr wrap="square" rtlCol="0">
            <a:spAutoFit/>
          </a:bodyPr>
          <a:lstStyle/>
          <a:p>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02</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用</a:t>
            </a:r>
            <a:r>
              <a:rPr lang="en-US" altLang="zh-CN"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json</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把主要信息转换成字典格式。</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9" name="文本框 58"/>
          <p:cNvSpPr txBox="1"/>
          <p:nvPr/>
        </p:nvSpPr>
        <p:spPr>
          <a:xfrm>
            <a:off x="622627" y="3316823"/>
            <a:ext cx="3230880" cy="829945"/>
          </a:xfrm>
          <a:prstGeom prst="rect">
            <a:avLst/>
          </a:prstGeom>
          <a:noFill/>
        </p:spPr>
        <p:txBody>
          <a:bodyPr wrap="non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03</a:t>
            </a:r>
            <a:endParaRPr lang="zh-CN" altLang="en-US"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endParaRPr>
          </a:p>
          <a:p>
            <a:pPr algn="l"/>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输入所查询的城市拼音</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grpSp>
        <p:nvGrpSpPr>
          <p:cNvPr id="60" name="组合 59"/>
          <p:cNvGrpSpPr>
            <a:grpSpLocks noChangeAspect="1"/>
          </p:cNvGrpSpPr>
          <p:nvPr/>
        </p:nvGrpSpPr>
        <p:grpSpPr>
          <a:xfrm>
            <a:off x="7809901" y="2918202"/>
            <a:ext cx="1015878" cy="869777"/>
            <a:chOff x="2162176" y="-104775"/>
            <a:chExt cx="1655763" cy="1417638"/>
          </a:xfrm>
          <a:solidFill>
            <a:schemeClr val="bg1"/>
          </a:solidFill>
        </p:grpSpPr>
        <p:sp>
          <p:nvSpPr>
            <p:cNvPr id="61" name="Freeform 3767"/>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3768"/>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23" name="文本框 22"/>
          <p:cNvSpPr txBox="1"/>
          <p:nvPr/>
        </p:nvSpPr>
        <p:spPr>
          <a:xfrm>
            <a:off x="977901" y="402088"/>
            <a:ext cx="1554027" cy="584775"/>
          </a:xfrm>
          <a:prstGeom prst="rect">
            <a:avLst/>
          </a:prstGeom>
          <a:noFill/>
        </p:spPr>
        <p:txBody>
          <a:bodyPr wrap="square" rtlCol="0">
            <a:spAutoFit/>
          </a:bodyPr>
          <a:lstStyle/>
          <a:p>
            <a:pPr algn="ctr">
              <a:defRPr/>
            </a:pPr>
            <a:r>
              <a:rPr lang="en-US" altLang="zh-CN"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2</a:t>
            </a:r>
            <a:endParaRPr lang="zh-CN" altLang="en-US"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24" name="组合 23"/>
          <p:cNvGrpSpPr/>
          <p:nvPr/>
        </p:nvGrpSpPr>
        <p:grpSpPr>
          <a:xfrm>
            <a:off x="308349" y="322102"/>
            <a:ext cx="669551" cy="669551"/>
            <a:chOff x="5761224" y="2492470"/>
            <a:chExt cx="669551" cy="669551"/>
          </a:xfrm>
        </p:grpSpPr>
        <p:sp>
          <p:nvSpPr>
            <p:cNvPr id="25" name="椭圆 24"/>
            <p:cNvSpPr/>
            <p:nvPr/>
          </p:nvSpPr>
          <p:spPr>
            <a:xfrm>
              <a:off x="576122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6" name="组合 25"/>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27"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pic>
        <p:nvPicPr>
          <p:cNvPr id="37" name="图片 36"/>
          <p:cNvPicPr>
            <a:picLocks noChangeAspect="1"/>
          </p:cNvPicPr>
          <p:nvPr/>
        </p:nvPicPr>
        <p:blipFill>
          <a:blip r:embed="rId2"/>
          <a:stretch>
            <a:fillRect/>
          </a:stretch>
        </p:blipFill>
        <p:spPr>
          <a:xfrm>
            <a:off x="865056" y="2138012"/>
            <a:ext cx="1855268" cy="3389794"/>
          </a:xfrm>
          <a:prstGeom prst="rect">
            <a:avLst/>
          </a:prstGeom>
        </p:spPr>
      </p:pic>
      <p:sp>
        <p:nvSpPr>
          <p:cNvPr id="39" name="任意多边形 38"/>
          <p:cNvSpPr/>
          <p:nvPr/>
        </p:nvSpPr>
        <p:spPr>
          <a:xfrm>
            <a:off x="3785473" y="1786815"/>
            <a:ext cx="7301111" cy="1083733"/>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椭圆 39"/>
          <p:cNvSpPr/>
          <p:nvPr/>
        </p:nvSpPr>
        <p:spPr>
          <a:xfrm>
            <a:off x="3108140" y="16513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任意多边形 40"/>
          <p:cNvSpPr/>
          <p:nvPr/>
        </p:nvSpPr>
        <p:spPr>
          <a:xfrm>
            <a:off x="4179411" y="3412415"/>
            <a:ext cx="6907174" cy="1083733"/>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椭圆 41"/>
          <p:cNvSpPr/>
          <p:nvPr/>
        </p:nvSpPr>
        <p:spPr>
          <a:xfrm>
            <a:off x="3502077" y="32769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任意多边形 42"/>
          <p:cNvSpPr/>
          <p:nvPr/>
        </p:nvSpPr>
        <p:spPr>
          <a:xfrm>
            <a:off x="3785235" y="5038090"/>
            <a:ext cx="7301230" cy="1038225"/>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椭圆 43"/>
          <p:cNvSpPr/>
          <p:nvPr/>
        </p:nvSpPr>
        <p:spPr>
          <a:xfrm>
            <a:off x="3108140" y="49025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文本框 45"/>
          <p:cNvSpPr txBox="1"/>
          <p:nvPr/>
        </p:nvSpPr>
        <p:spPr>
          <a:xfrm>
            <a:off x="4581385" y="2005892"/>
            <a:ext cx="6435778" cy="646331"/>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prstClr val="white"/>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zh-CN"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文本框 46"/>
          <p:cNvSpPr txBox="1"/>
          <p:nvPr/>
        </p:nvSpPr>
        <p:spPr>
          <a:xfrm>
            <a:off x="3487490" y="1816700"/>
            <a:ext cx="699598" cy="1015663"/>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文本框 47"/>
          <p:cNvSpPr txBox="1"/>
          <p:nvPr/>
        </p:nvSpPr>
        <p:spPr>
          <a:xfrm>
            <a:off x="3868927" y="3484995"/>
            <a:ext cx="699598" cy="1015663"/>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文本框 48"/>
          <p:cNvSpPr txBox="1"/>
          <p:nvPr/>
        </p:nvSpPr>
        <p:spPr>
          <a:xfrm>
            <a:off x="3481887" y="5106085"/>
            <a:ext cx="699598" cy="1014730"/>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4</a:t>
            </a:r>
            <a:endPar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4568825" y="1953895"/>
            <a:ext cx="6430010" cy="698500"/>
          </a:xfrm>
          <a:prstGeom prst="rect">
            <a:avLst/>
          </a:prstGeom>
        </p:spPr>
      </p:pic>
      <p:pic>
        <p:nvPicPr>
          <p:cNvPr id="3" name="图片 2"/>
          <p:cNvPicPr>
            <a:picLocks noChangeAspect="1"/>
          </p:cNvPicPr>
          <p:nvPr/>
        </p:nvPicPr>
        <p:blipFill>
          <a:blip r:embed="rId4"/>
          <a:stretch>
            <a:fillRect/>
          </a:stretch>
        </p:blipFill>
        <p:spPr>
          <a:xfrm>
            <a:off x="4983480" y="3716655"/>
            <a:ext cx="3933190" cy="552450"/>
          </a:xfrm>
          <a:prstGeom prst="rect">
            <a:avLst/>
          </a:prstGeom>
        </p:spPr>
      </p:pic>
      <p:pic>
        <p:nvPicPr>
          <p:cNvPr id="4" name="图片 3"/>
          <p:cNvPicPr>
            <a:picLocks noChangeAspect="1"/>
          </p:cNvPicPr>
          <p:nvPr/>
        </p:nvPicPr>
        <p:blipFill>
          <a:blip r:embed="rId5"/>
          <a:stretch>
            <a:fillRect/>
          </a:stretch>
        </p:blipFill>
        <p:spPr>
          <a:xfrm>
            <a:off x="4620260" y="5108575"/>
            <a:ext cx="5171440" cy="942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分析</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a:t>
            </a:r>
            <a:r>
              <a:rPr lang="en-US" altLang="zh-CN" sz="6000" dirty="0" smtClean="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three</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1710</Words>
  <Application>WPS 演示</Application>
  <PresentationFormat>自定义</PresentationFormat>
  <Paragraphs>118</Paragraphs>
  <Slides>15</Slides>
  <Notes>13</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15</vt:i4>
      </vt:variant>
    </vt:vector>
  </HeadingPairs>
  <TitlesOfParts>
    <vt:vector size="32" baseType="lpstr">
      <vt:lpstr>Arial</vt:lpstr>
      <vt:lpstr>宋体</vt:lpstr>
      <vt:lpstr>Wingdings</vt:lpstr>
      <vt:lpstr>微软雅黑</vt:lpstr>
      <vt:lpstr>Open Sans</vt:lpstr>
      <vt:lpstr>等线</vt:lpstr>
      <vt:lpstr>Segoe UI Light</vt:lpstr>
      <vt:lpstr>Aharoni</vt:lpstr>
      <vt:lpstr>Tahoma</vt:lpstr>
      <vt:lpstr>Gulim</vt:lpstr>
      <vt:lpstr>Segoe UI</vt:lpstr>
      <vt:lpstr>Arial Unicode MS</vt:lpstr>
      <vt:lpstr>Calibri</vt:lpstr>
      <vt:lpstr>Open Sans Light</vt:lpstr>
      <vt:lpstr>Segoe Print</vt:lpstr>
      <vt:lpstr>Times New Roman</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刘哲春</dc:creator>
  <cp:lastModifiedBy>lenovo</cp:lastModifiedBy>
  <cp:revision>24</cp:revision>
  <dcterms:created xsi:type="dcterms:W3CDTF">2015-10-12T13:17:00Z</dcterms:created>
  <dcterms:modified xsi:type="dcterms:W3CDTF">2018-06-04T10:10:32Z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

<file path=docProps/thumbnail.jpeg>
</file>